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340" r:id="rId5"/>
    <p:sldId id="385" r:id="rId6"/>
    <p:sldId id="386" r:id="rId7"/>
    <p:sldId id="38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pos="1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93E533-02E6-569D-5520-F08F90185501}" name="Brittany Madden" initials="BM" userId="S::brittany.madden@icecobotics.com::b3e7166c-4d3f-4929-bca3-5d931bd19d8d" providerId="AD"/>
  <p188:author id="{184CECC7-7583-E005-9BDF-21F37319054F}" name="Lynnea Page-Jenkins" initials="LP" userId="S::lynnea.pagejenkins@icecobotics.com::8d9778f8-7e2a-44ce-86e0-d5564f86d7f4" providerId="AD"/>
  <p188:author id="{65FAE5EB-EE89-AFEE-99C1-12A5C4517345}" name="Brittany Madden" initials="BM" userId="S::bmadden@icerobo.com::b3e7166c-4d3f-4929-bca3-5d931bd19d8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ttany Madden" initials="BM" lastIdx="165" clrIdx="0">
    <p:extLst>
      <p:ext uri="{19B8F6BF-5375-455C-9EA6-DF929625EA0E}">
        <p15:presenceInfo xmlns:p15="http://schemas.microsoft.com/office/powerpoint/2012/main" userId="S::bmadden@icerobo.com::b3e7166c-4d3f-4929-bca3-5d931bd19d8d" providerId="AD"/>
      </p:ext>
    </p:extLst>
  </p:cmAuthor>
  <p:cmAuthor id="2" name="Lynnea Page-Jenkins" initials="LP" lastIdx="7" clrIdx="1">
    <p:extLst>
      <p:ext uri="{19B8F6BF-5375-455C-9EA6-DF929625EA0E}">
        <p15:presenceInfo xmlns:p15="http://schemas.microsoft.com/office/powerpoint/2012/main" userId="S::lpagejenkins@icerobo.com::8d9778f8-7e2a-44ce-86e0-d5564f86d7f4" providerId="AD"/>
      </p:ext>
    </p:extLst>
  </p:cmAuthor>
  <p:cmAuthor id="3" name="Chris Wetmore" initials="CW" lastIdx="39" clrIdx="2">
    <p:extLst>
      <p:ext uri="{19B8F6BF-5375-455C-9EA6-DF929625EA0E}">
        <p15:presenceInfo xmlns:p15="http://schemas.microsoft.com/office/powerpoint/2012/main" userId="S::cwetmore@icerobo.com::efe40045-b7a2-499e-b69e-b5546f12c1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E3F4FA"/>
    <a:srgbClr val="283E63"/>
    <a:srgbClr val="818181"/>
    <a:srgbClr val="FFFFFF"/>
    <a:srgbClr val="F0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428"/>
  </p:normalViewPr>
  <p:slideViewPr>
    <p:cSldViewPr snapToGrid="0">
      <p:cViewPr varScale="1">
        <p:scale>
          <a:sx n="67" d="100"/>
          <a:sy n="67" d="100"/>
        </p:scale>
        <p:origin x="384" y="66"/>
      </p:cViewPr>
      <p:guideLst>
        <p:guide orient="horz" pos="2160"/>
        <p:guide pos="3816"/>
        <p:guide pos="1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8EB8F1-2C9B-B144-BB46-1C4ABB53E9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253192-1DA6-6748-AAB5-B8B091BA08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D0EBB-EA90-BD41-B6A9-E5226DBD100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1942C8-AA51-444E-A815-33AB4E10FF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6D77D-42E5-6843-93A8-5346D43A0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7B62E-535F-9D40-AE69-68684490E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32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DIN 2014" panose="020B0504020202020204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DIN 2014" panose="020B0504020202020204" pitchFamily="34" charset="77"/>
              </a:defRPr>
            </a:lvl1pPr>
          </a:lstStyle>
          <a:p>
            <a:fld id="{5230072D-5DBC-C448-B37D-0C286C8AD4BB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DIN 2014" panose="020B0504020202020204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DIN 2014" panose="020B0504020202020204" pitchFamily="34" charset="77"/>
              </a:defRPr>
            </a:lvl1pPr>
          </a:lstStyle>
          <a:p>
            <a:fld id="{9F2CABA2-B67B-2B4F-8979-6114A72CEF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DIN 2014" panose="020B0504020202020204" pitchFamily="34" charset="77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991AE6D-3121-D441-B12B-8051E11FCE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9336" y="0"/>
            <a:ext cx="7362665" cy="6858000"/>
          </a:xfrm>
          <a:custGeom>
            <a:avLst/>
            <a:gdLst>
              <a:gd name="connsiteX0" fmla="*/ 1781905 w 7362665"/>
              <a:gd name="connsiteY0" fmla="*/ 0 h 6858000"/>
              <a:gd name="connsiteX1" fmla="*/ 7362665 w 7362665"/>
              <a:gd name="connsiteY1" fmla="*/ 0 h 6858000"/>
              <a:gd name="connsiteX2" fmla="*/ 7362665 w 7362665"/>
              <a:gd name="connsiteY2" fmla="*/ 6858000 h 6858000"/>
              <a:gd name="connsiteX3" fmla="*/ 1781905 w 7362665"/>
              <a:gd name="connsiteY3" fmla="*/ 6858000 h 6858000"/>
              <a:gd name="connsiteX4" fmla="*/ 1684925 w 7362665"/>
              <a:gd name="connsiteY4" fmla="*/ 6789062 h 6858000"/>
              <a:gd name="connsiteX5" fmla="*/ 0 w 7362665"/>
              <a:gd name="connsiteY5" fmla="*/ 3429000 h 6858000"/>
              <a:gd name="connsiteX6" fmla="*/ 1684925 w 7362665"/>
              <a:gd name="connsiteY6" fmla="*/ 689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2665" h="6858000">
                <a:moveTo>
                  <a:pt x="1781905" y="0"/>
                </a:moveTo>
                <a:lnTo>
                  <a:pt x="7362665" y="0"/>
                </a:lnTo>
                <a:lnTo>
                  <a:pt x="7362665" y="6858000"/>
                </a:lnTo>
                <a:lnTo>
                  <a:pt x="1781905" y="6858000"/>
                </a:lnTo>
                <a:lnTo>
                  <a:pt x="1684925" y="6789062"/>
                </a:lnTo>
                <a:cubicBezTo>
                  <a:pt x="662072" y="6024404"/>
                  <a:pt x="0" y="4803991"/>
                  <a:pt x="0" y="3429000"/>
                </a:cubicBezTo>
                <a:cubicBezTo>
                  <a:pt x="0" y="2054010"/>
                  <a:pt x="662072" y="833597"/>
                  <a:pt x="1684925" y="689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AB764811-A336-8B4B-8D94-403C21089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01" y="3114811"/>
            <a:ext cx="3306069" cy="628377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0F5876-C3A3-5340-B457-C431557947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3" y="3743325"/>
            <a:ext cx="2699963" cy="4254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cap="all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latin typeface="DIN 2014 Bold" panose="020B0504020202020204" pitchFamily="34" charset="77"/>
                <a:ea typeface="DIN 2014 Bold" panose="020B0504020202020204" pitchFamily="34" charset="77"/>
                <a:cs typeface="Roboto"/>
              </a:rPr>
              <a:t>SUB-HEADER</a:t>
            </a:r>
            <a:endParaRPr lang="en-US" sz="2800" b="1">
              <a:latin typeface="DIN 2014 Bold" panose="020B0504020202020204" pitchFamily="34" charset="77"/>
              <a:ea typeface="DIN 2014 Bold" panose="020B0504020202020204" pitchFamily="34" charset="77"/>
              <a:cs typeface="Roboto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C2A073-7BCF-2341-A987-54BFF551E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913" y="628082"/>
            <a:ext cx="2939139" cy="8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1CAC175F-5E1D-1E49-8A22-4C5F6F2217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AF0C63E-A205-7741-9E32-63982837E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79436"/>
          <a:stretch/>
        </p:blipFill>
        <p:spPr>
          <a:xfrm>
            <a:off x="9906001" y="-96674"/>
            <a:ext cx="2286000" cy="7051345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DE7F70A-C91D-2A46-A3A8-18A2D3815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104" y="1425575"/>
            <a:ext cx="888850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all" baseline="0">
                <a:solidFill>
                  <a:schemeClr val="accent2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DFE557DE-A869-754F-A7DA-E68DF2619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4" y="1881842"/>
            <a:ext cx="8888413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/>
              <a:t>Content</a:t>
            </a:r>
          </a:p>
          <a:p>
            <a:pPr lvl="6"/>
            <a:r>
              <a:rPr lang="en-US"/>
              <a:t>Content</a:t>
            </a:r>
          </a:p>
          <a:p>
            <a:pPr lvl="7"/>
            <a:r>
              <a:rPr lang="en-US"/>
              <a:t>Content</a:t>
            </a:r>
          </a:p>
          <a:p>
            <a:pPr lvl="8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285320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1CAC175F-5E1D-1E49-8A22-4C5F6F2217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AF0C63E-A205-7741-9E32-63982837E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/>
          <a:stretch/>
        </p:blipFill>
        <p:spPr>
          <a:xfrm>
            <a:off x="9906001" y="-96674"/>
            <a:ext cx="2286000" cy="7051345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DE7F70A-C91D-2A46-A3A8-18A2D3815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104" y="1425575"/>
            <a:ext cx="888850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all" baseline="0">
                <a:solidFill>
                  <a:schemeClr val="accent2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DFE557DE-A869-754F-A7DA-E68DF2619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4" y="1881842"/>
            <a:ext cx="8888413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/>
              <a:t>Content</a:t>
            </a:r>
          </a:p>
          <a:p>
            <a:pPr lvl="6"/>
            <a:r>
              <a:rPr lang="en-US"/>
              <a:t>Content</a:t>
            </a:r>
          </a:p>
          <a:p>
            <a:pPr lvl="7"/>
            <a:r>
              <a:rPr lang="en-US"/>
              <a:t>Content</a:t>
            </a:r>
          </a:p>
          <a:p>
            <a:pPr lvl="8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285320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914E8C-1258-E64F-93A0-57BFD7562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071" y="458750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65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231AB55-BB9B-9643-9AF9-BFEF564E12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1244" y="1"/>
            <a:ext cx="6376256" cy="6694921"/>
          </a:xfrm>
          <a:custGeom>
            <a:avLst/>
            <a:gdLst>
              <a:gd name="connsiteX0" fmla="*/ 0 w 6376256"/>
              <a:gd name="connsiteY0" fmla="*/ 0 h 6694921"/>
              <a:gd name="connsiteX1" fmla="*/ 6376256 w 6376256"/>
              <a:gd name="connsiteY1" fmla="*/ 0 h 6694921"/>
              <a:gd name="connsiteX2" fmla="*/ 6376256 w 6376256"/>
              <a:gd name="connsiteY2" fmla="*/ 3535964 h 6694921"/>
              <a:gd name="connsiteX3" fmla="*/ 6372854 w 6376256"/>
              <a:gd name="connsiteY3" fmla="*/ 3670501 h 6694921"/>
              <a:gd name="connsiteX4" fmla="*/ 3188502 w 6376256"/>
              <a:gd name="connsiteY4" fmla="*/ 6694921 h 6694921"/>
              <a:gd name="connsiteX5" fmla="*/ 1 w 6376256"/>
              <a:gd name="connsiteY5" fmla="*/ 3506421 h 6694921"/>
              <a:gd name="connsiteX6" fmla="*/ 182 w 6376256"/>
              <a:gd name="connsiteY6" fmla="*/ 3499255 h 6694921"/>
              <a:gd name="connsiteX7" fmla="*/ 0 w 6376256"/>
              <a:gd name="connsiteY7" fmla="*/ 3499255 h 669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76256" h="6694921">
                <a:moveTo>
                  <a:pt x="0" y="0"/>
                </a:moveTo>
                <a:lnTo>
                  <a:pt x="6376256" y="0"/>
                </a:lnTo>
                <a:lnTo>
                  <a:pt x="6376256" y="3535964"/>
                </a:lnTo>
                <a:lnTo>
                  <a:pt x="6372854" y="3670501"/>
                </a:lnTo>
                <a:cubicBezTo>
                  <a:pt x="6287456" y="5355208"/>
                  <a:pt x="4894432" y="6694921"/>
                  <a:pt x="3188502" y="6694921"/>
                </a:cubicBezTo>
                <a:cubicBezTo>
                  <a:pt x="1427542" y="6694921"/>
                  <a:pt x="1" y="5267381"/>
                  <a:pt x="1" y="3506421"/>
                </a:cubicBezTo>
                <a:lnTo>
                  <a:pt x="182" y="3499255"/>
                </a:lnTo>
                <a:lnTo>
                  <a:pt x="0" y="34992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014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DD670B8F-E32C-C447-BA2C-D42C1E45145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Header</a:t>
            </a:r>
            <a:endParaRPr b="0">
              <a:solidFill>
                <a:schemeClr val="tx1"/>
              </a:solidFill>
              <a:latin typeface="DIN 2014 Extra Light" panose="020B0304020202020204" pitchFamily="34" charset="77"/>
              <a:ea typeface="DIN 2014 Extra Light" panose="020B0304020202020204" pitchFamily="34" charset="77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69EE4993-5B14-9947-AC0A-25A20488C58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83490-AC48-F442-BC53-29E10A1E0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934243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DD670B8F-E32C-C447-BA2C-D42C1E45145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280D56F1-4C95-2F46-A7C6-34FA51EFB5E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E88A4-D754-5941-A21A-40436B25B6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288419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9">
            <a:extLst>
              <a:ext uri="{FF2B5EF4-FFF2-40B4-BE49-F238E27FC236}">
                <a16:creationId xmlns:a16="http://schemas.microsoft.com/office/drawing/2014/main" id="{E5CDB444-7CDE-9244-BA9F-E5D18F591D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F9A51E11-BFB6-0744-B9AF-702D50892F9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FA77DC38-A11E-8A43-9BC2-768B733C0A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104" y="1425575"/>
            <a:ext cx="335076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F2BA043A-B460-3449-AF42-3542A620A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5" y="1881842"/>
            <a:ext cx="3350765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buNone/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/>
              <a:t>Content</a:t>
            </a:r>
          </a:p>
          <a:p>
            <a:pPr lvl="6"/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EEE2233-9BA1-C349-B752-629ECDE52E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215721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9">
            <a:extLst>
              <a:ext uri="{FF2B5EF4-FFF2-40B4-BE49-F238E27FC236}">
                <a16:creationId xmlns:a16="http://schemas.microsoft.com/office/drawing/2014/main" id="{0743DBEE-560C-4241-9318-A72B015F998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DAF8B627-CF0E-B542-8B1A-09EFC326E04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A5DA248-01D6-4A4E-BB26-302A44C35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104" y="1425575"/>
            <a:ext cx="2816135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C00E18E-0A45-2B42-8A1E-08A147DC05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5" y="1881842"/>
            <a:ext cx="2816135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buFont typeface="Arial" panose="020B0604020202020204" pitchFamily="34" charset="0"/>
              <a:buChar char="•"/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buNone/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4DA3E67-E9C0-394D-94EE-099B6DA3F1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06611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45B5DE5-B76D-524C-80AE-3E46019552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05400" y="1938338"/>
            <a:ext cx="7086600" cy="4919662"/>
          </a:xfrm>
          <a:custGeom>
            <a:avLst/>
            <a:gdLst>
              <a:gd name="connsiteX0" fmla="*/ 2330736 w 7086600"/>
              <a:gd name="connsiteY0" fmla="*/ 0 h 4919662"/>
              <a:gd name="connsiteX1" fmla="*/ 7086600 w 7086600"/>
              <a:gd name="connsiteY1" fmla="*/ 0 h 4919662"/>
              <a:gd name="connsiteX2" fmla="*/ 7086600 w 7086600"/>
              <a:gd name="connsiteY2" fmla="*/ 4919662 h 4919662"/>
              <a:gd name="connsiteX3" fmla="*/ 2330736 w 7086600"/>
              <a:gd name="connsiteY3" fmla="*/ 4919662 h 4919662"/>
              <a:gd name="connsiteX4" fmla="*/ 2330736 w 7086600"/>
              <a:gd name="connsiteY4" fmla="*/ 4913124 h 4919662"/>
              <a:gd name="connsiteX5" fmla="*/ 2208533 w 7086600"/>
              <a:gd name="connsiteY5" fmla="*/ 4906954 h 4919662"/>
              <a:gd name="connsiteX6" fmla="*/ 11174 w 7086600"/>
              <a:gd name="connsiteY6" fmla="*/ 2695602 h 4919662"/>
              <a:gd name="connsiteX7" fmla="*/ 0 w 7086600"/>
              <a:gd name="connsiteY7" fmla="*/ 2459607 h 4919662"/>
              <a:gd name="connsiteX8" fmla="*/ 0 w 7086600"/>
              <a:gd name="connsiteY8" fmla="*/ 2459585 h 4919662"/>
              <a:gd name="connsiteX9" fmla="*/ 11174 w 7086600"/>
              <a:gd name="connsiteY9" fmla="*/ 2223589 h 4919662"/>
              <a:gd name="connsiteX10" fmla="*/ 2208533 w 7086600"/>
              <a:gd name="connsiteY10" fmla="*/ 12238 h 4919662"/>
              <a:gd name="connsiteX11" fmla="*/ 2330736 w 7086600"/>
              <a:gd name="connsiteY11" fmla="*/ 6067 h 491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86600" h="4919662">
                <a:moveTo>
                  <a:pt x="2330736" y="0"/>
                </a:moveTo>
                <a:lnTo>
                  <a:pt x="7086600" y="0"/>
                </a:lnTo>
                <a:lnTo>
                  <a:pt x="7086600" y="4919662"/>
                </a:lnTo>
                <a:lnTo>
                  <a:pt x="2330736" y="4919662"/>
                </a:lnTo>
                <a:lnTo>
                  <a:pt x="2330736" y="4913124"/>
                </a:lnTo>
                <a:lnTo>
                  <a:pt x="2208533" y="4906954"/>
                </a:lnTo>
                <a:cubicBezTo>
                  <a:pt x="1045564" y="4788847"/>
                  <a:pt x="122068" y="3860688"/>
                  <a:pt x="11174" y="2695602"/>
                </a:cubicBezTo>
                <a:lnTo>
                  <a:pt x="0" y="2459607"/>
                </a:lnTo>
                <a:lnTo>
                  <a:pt x="0" y="2459585"/>
                </a:lnTo>
                <a:lnTo>
                  <a:pt x="11174" y="2223589"/>
                </a:lnTo>
                <a:cubicBezTo>
                  <a:pt x="122068" y="1058504"/>
                  <a:pt x="1045564" y="130344"/>
                  <a:pt x="2208533" y="12238"/>
                </a:cubicBezTo>
                <a:lnTo>
                  <a:pt x="2330736" y="60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AF6B5546-5556-E14B-B82A-6EBA2F2AB9F3}"/>
              </a:ext>
            </a:extLst>
          </p:cNvPr>
          <p:cNvSpPr txBox="1">
            <a:spLocks noGrp="1"/>
          </p:cNvSpPr>
          <p:nvPr userDrawn="1"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0617C0A-7318-8F45-AF27-BD04B3F8E6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4" y="1425575"/>
            <a:ext cx="335076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030DC5E-F67E-9449-A318-458AEAD15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105" y="1881842"/>
            <a:ext cx="3350765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buFont typeface="Arial" panose="020B0604020202020204" pitchFamily="34" charset="0"/>
              <a:buChar char="•"/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buNone/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/>
              <a:t>Content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15E8440-0B03-6A48-9D32-4EBECF8DF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862806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8393DF1-D835-3B4C-BFDD-8074911778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51038"/>
            <a:ext cx="7086600" cy="4906962"/>
          </a:xfrm>
          <a:custGeom>
            <a:avLst/>
            <a:gdLst>
              <a:gd name="connsiteX0" fmla="*/ 0 w 7086600"/>
              <a:gd name="connsiteY0" fmla="*/ 0 h 4906962"/>
              <a:gd name="connsiteX1" fmla="*/ 4639257 w 7086600"/>
              <a:gd name="connsiteY1" fmla="*/ 0 h 4906962"/>
              <a:gd name="connsiteX2" fmla="*/ 4883831 w 7086600"/>
              <a:gd name="connsiteY2" fmla="*/ 12350 h 4906962"/>
              <a:gd name="connsiteX3" fmla="*/ 7086600 w 7086600"/>
              <a:gd name="connsiteY3" fmla="*/ 2453322 h 4906962"/>
              <a:gd name="connsiteX4" fmla="*/ 4632960 w 7086600"/>
              <a:gd name="connsiteY4" fmla="*/ 4906962 h 4906962"/>
              <a:gd name="connsiteX5" fmla="*/ 0 w 7086600"/>
              <a:gd name="connsiteY5" fmla="*/ 4906962 h 4906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6600" h="4906962">
                <a:moveTo>
                  <a:pt x="0" y="0"/>
                </a:moveTo>
                <a:lnTo>
                  <a:pt x="4639257" y="0"/>
                </a:lnTo>
                <a:lnTo>
                  <a:pt x="4883831" y="12350"/>
                </a:lnTo>
                <a:cubicBezTo>
                  <a:pt x="6121094" y="138001"/>
                  <a:pt x="7086600" y="1182908"/>
                  <a:pt x="7086600" y="2453322"/>
                </a:cubicBezTo>
                <a:cubicBezTo>
                  <a:pt x="7086600" y="3808430"/>
                  <a:pt x="5988068" y="4906962"/>
                  <a:pt x="4632960" y="4906962"/>
                </a:cubicBezTo>
                <a:lnTo>
                  <a:pt x="0" y="49069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AF6B5546-5556-E14B-B82A-6EBA2F2AB9F3}"/>
              </a:ext>
            </a:extLst>
          </p:cNvPr>
          <p:cNvSpPr txBox="1">
            <a:spLocks noGrp="1"/>
          </p:cNvSpPr>
          <p:nvPr userDrawn="1"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Header</a:t>
            </a:r>
            <a:endParaRPr b="0">
              <a:solidFill>
                <a:schemeClr val="tx1"/>
              </a:solidFill>
              <a:latin typeface="DIN 2014 Extra Light" panose="020B0304020202020204" pitchFamily="34" charset="77"/>
              <a:ea typeface="DIN 2014 Extra Light" panose="020B0304020202020204" pitchFamily="34" charset="77"/>
            </a:endParaRP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D0617C0A-7318-8F45-AF27-BD04B3F8E6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13485" y="1425575"/>
            <a:ext cx="335076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030DC5E-F67E-9449-A318-458AEAD15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3486" y="1881842"/>
            <a:ext cx="3350765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buFont typeface="Arial" panose="020B0604020202020204" pitchFamily="34" charset="0"/>
              <a:buChar char="•"/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buNone/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/>
              <a:t>Content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978764C-9EF9-1942-847E-CE5C3E69C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500763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050067F-A00A-604A-AE15-A5793502F63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87999" y="2840191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AF6B5546-5556-E14B-B82A-6EBA2F2AB9F3}"/>
              </a:ext>
            </a:extLst>
          </p:cNvPr>
          <p:cNvSpPr txBox="1">
            <a:spLocks noGrp="1"/>
          </p:cNvSpPr>
          <p:nvPr userDrawn="1"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EC71041B-CC20-1046-8772-54F97CD8E5B4}"/>
              </a:ext>
            </a:extLst>
          </p:cNvPr>
          <p:cNvSpPr txBox="1"/>
          <p:nvPr userDrawn="1"/>
        </p:nvSpPr>
        <p:spPr>
          <a:xfrm>
            <a:off x="9239131" y="2223002"/>
            <a:ext cx="2632075" cy="230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 b="0" i="0">
              <a:latin typeface="DIN 2014" panose="020B0504020202020204" pitchFamily="34" charset="77"/>
              <a:cs typeface="Times New Roman"/>
            </a:endParaRPr>
          </a:p>
          <a:p>
            <a:pPr marR="635" algn="ctr">
              <a:lnSpc>
                <a:spcPct val="100000"/>
              </a:lnSpc>
            </a:pPr>
            <a:endParaRPr sz="1600">
              <a:latin typeface="DIN 2014" panose="020B0504020202020204" pitchFamily="34" charset="77"/>
              <a:ea typeface="DIN 2014" panose="020B0504020202020204" pitchFamily="34" charset="77"/>
              <a:cs typeface="Roboto-Medium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90683DD0-A613-3649-8FF2-1953DADA7D58}"/>
              </a:ext>
            </a:extLst>
          </p:cNvPr>
          <p:cNvSpPr txBox="1"/>
          <p:nvPr userDrawn="1"/>
        </p:nvSpPr>
        <p:spPr>
          <a:xfrm>
            <a:off x="6344820" y="2216075"/>
            <a:ext cx="2632075" cy="230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 b="0" i="0">
              <a:latin typeface="DIN 2014" panose="020B0504020202020204" pitchFamily="34" charset="77"/>
              <a:cs typeface="Times New Roman"/>
            </a:endParaRPr>
          </a:p>
          <a:p>
            <a:pPr marR="635" algn="ctr">
              <a:lnSpc>
                <a:spcPct val="100000"/>
              </a:lnSpc>
            </a:pPr>
            <a:endParaRPr sz="1600">
              <a:latin typeface="DIN 2014" panose="020B0504020202020204" pitchFamily="34" charset="77"/>
              <a:ea typeface="DIN 2014" panose="020B0504020202020204" pitchFamily="34" charset="77"/>
              <a:cs typeface="Roboto-Medium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3416E83-5668-534C-A311-7082C4AE6EBE}"/>
              </a:ext>
            </a:extLst>
          </p:cNvPr>
          <p:cNvSpPr txBox="1"/>
          <p:nvPr userDrawn="1"/>
        </p:nvSpPr>
        <p:spPr>
          <a:xfrm>
            <a:off x="421559" y="2216075"/>
            <a:ext cx="2778760" cy="20544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 b="0" i="0">
              <a:latin typeface="DIN 2014" panose="020B0504020202020204" pitchFamily="34" charset="77"/>
              <a:cs typeface="Times New Roman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7EA65B52-16A6-3948-8D88-FB5992F3A05D}"/>
              </a:ext>
            </a:extLst>
          </p:cNvPr>
          <p:cNvSpPr txBox="1"/>
          <p:nvPr userDrawn="1"/>
        </p:nvSpPr>
        <p:spPr>
          <a:xfrm>
            <a:off x="3450509" y="2216075"/>
            <a:ext cx="2632075" cy="230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latin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50" b="0" i="0">
              <a:latin typeface="DIN 2014" panose="020B0504020202020204" pitchFamily="34" charset="77"/>
              <a:cs typeface="Times New Roman"/>
            </a:endParaRPr>
          </a:p>
          <a:p>
            <a:pPr marR="635" algn="ctr">
              <a:lnSpc>
                <a:spcPct val="100000"/>
              </a:lnSpc>
            </a:pPr>
            <a:endParaRPr sz="1600">
              <a:latin typeface="DIN 2014" panose="020B0504020202020204" pitchFamily="34" charset="77"/>
              <a:ea typeface="DIN 2014" panose="020B0504020202020204" pitchFamily="34" charset="77"/>
              <a:cs typeface="Roboto-Medium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07DF24EA-CBBD-F440-A751-DC9F624D6C24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23902C94-3E9D-714C-83A5-70515383E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8422" y="4412983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6E714C-33A2-7249-8311-BDDB76E49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5359" y="4412983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7B3505F-CF12-424C-877B-2A5E3A1AB2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7721" y="4412983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AB4D349C-86EE-0548-85E3-34EB2B96DE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32032" y="4412983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5A9D3EF-003E-BD4B-83B6-2DB080BCB4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23284" y="2840191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C2E80076-225A-D249-A1A7-42EA6AD7DD3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17594" y="2840191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CAE1E7FD-CA4D-094A-84ED-185C7C387F7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11905" y="2840191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DBA79BF2-EA1F-1041-9723-D68DD6EE34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97026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9EE036-9849-1247-9BEC-9C4F00003F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38727" cy="6858000"/>
          </a:xfrm>
          <a:custGeom>
            <a:avLst/>
            <a:gdLst>
              <a:gd name="connsiteX0" fmla="*/ 0 w 7238727"/>
              <a:gd name="connsiteY0" fmla="*/ 0 h 6858000"/>
              <a:gd name="connsiteX1" fmla="*/ 3809727 w 7238727"/>
              <a:gd name="connsiteY1" fmla="*/ 0 h 6858000"/>
              <a:gd name="connsiteX2" fmla="*/ 7238727 w 7238727"/>
              <a:gd name="connsiteY2" fmla="*/ 3429000 h 6858000"/>
              <a:gd name="connsiteX3" fmla="*/ 3809727 w 7238727"/>
              <a:gd name="connsiteY3" fmla="*/ 6858000 h 6858000"/>
              <a:gd name="connsiteX4" fmla="*/ 0 w 723872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727" h="6858000">
                <a:moveTo>
                  <a:pt x="0" y="0"/>
                </a:moveTo>
                <a:lnTo>
                  <a:pt x="3809727" y="0"/>
                </a:lnTo>
                <a:cubicBezTo>
                  <a:pt x="5703511" y="0"/>
                  <a:pt x="7238727" y="1535216"/>
                  <a:pt x="7238727" y="3429000"/>
                </a:cubicBezTo>
                <a:cubicBezTo>
                  <a:pt x="7238727" y="5322784"/>
                  <a:pt x="5703511" y="6858000"/>
                  <a:pt x="3809727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AB764811-A336-8B4B-8D94-403C21089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1766" y="3138257"/>
            <a:ext cx="3306069" cy="628377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0F5876-C3A3-5340-B457-C431557947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2078" y="3766771"/>
            <a:ext cx="2699963" cy="4254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all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latin typeface="DIN 2014 Bold" panose="020B0504020202020204" pitchFamily="34" charset="77"/>
                <a:ea typeface="DIN 2014 Bold" panose="020B0504020202020204" pitchFamily="34" charset="77"/>
                <a:cs typeface="Roboto"/>
              </a:rPr>
              <a:t>SUB-HEADER</a:t>
            </a:r>
            <a:endParaRPr lang="en-US" sz="2800" b="1">
              <a:latin typeface="DIN 2014 Bold" panose="020B0504020202020204" pitchFamily="34" charset="77"/>
              <a:ea typeface="DIN 2014 Bold" panose="020B0504020202020204" pitchFamily="34" charset="77"/>
              <a:cs typeface="Roboto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6B88E2-5D38-2448-8F73-D45F81355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0966" y="628082"/>
            <a:ext cx="2939139" cy="8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30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264E6B2E-4D5E-9A48-9C40-A0D38D546A46}"/>
              </a:ext>
            </a:extLst>
          </p:cNvPr>
          <p:cNvSpPr/>
          <p:nvPr userDrawn="1"/>
        </p:nvSpPr>
        <p:spPr>
          <a:xfrm>
            <a:off x="1429667" y="16104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0F40CE0-BDF6-1140-8BC6-FA8903FC48F4}"/>
              </a:ext>
            </a:extLst>
          </p:cNvPr>
          <p:cNvSpPr/>
          <p:nvPr userDrawn="1"/>
        </p:nvSpPr>
        <p:spPr>
          <a:xfrm>
            <a:off x="3875687" y="16104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8D759C74-B3E2-2D4F-A1DB-CEF4C05DFEFD}"/>
              </a:ext>
            </a:extLst>
          </p:cNvPr>
          <p:cNvSpPr/>
          <p:nvPr userDrawn="1"/>
        </p:nvSpPr>
        <p:spPr>
          <a:xfrm>
            <a:off x="6321707" y="16104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444BF0FA-CB56-7C47-AF17-D633EDB81075}"/>
              </a:ext>
            </a:extLst>
          </p:cNvPr>
          <p:cNvSpPr/>
          <p:nvPr userDrawn="1"/>
        </p:nvSpPr>
        <p:spPr>
          <a:xfrm>
            <a:off x="8767727" y="16104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CF2FC775-229A-7949-93A7-479F6AD6E936}"/>
              </a:ext>
            </a:extLst>
          </p:cNvPr>
          <p:cNvSpPr/>
          <p:nvPr userDrawn="1"/>
        </p:nvSpPr>
        <p:spPr>
          <a:xfrm>
            <a:off x="1429667" y="41250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CC0E0B40-4719-8240-8DD1-F6546C7EF39E}"/>
              </a:ext>
            </a:extLst>
          </p:cNvPr>
          <p:cNvSpPr/>
          <p:nvPr userDrawn="1"/>
        </p:nvSpPr>
        <p:spPr>
          <a:xfrm>
            <a:off x="3875687" y="41250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83CC9DA5-C635-5240-A884-400FA75EE730}"/>
              </a:ext>
            </a:extLst>
          </p:cNvPr>
          <p:cNvSpPr/>
          <p:nvPr userDrawn="1"/>
        </p:nvSpPr>
        <p:spPr>
          <a:xfrm>
            <a:off x="6321707" y="41250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0CBD1BCF-2C39-F44A-B28F-A5B7FD80B6D0}"/>
              </a:ext>
            </a:extLst>
          </p:cNvPr>
          <p:cNvSpPr/>
          <p:nvPr userDrawn="1"/>
        </p:nvSpPr>
        <p:spPr>
          <a:xfrm>
            <a:off x="8767727" y="412507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124A5604-8267-4F45-9316-C74C21A868E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18F3572D-F8F2-754A-868F-E4D686D6E43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A2AFE89-9E88-D84F-A533-A0CFD1F03A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0836" y="3186209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FDB2671-FB17-FF4A-A972-2DC64F430B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9852" y="3186209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5284ACAF-1D2F-3944-8253-343DF2D28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5872" y="3188172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80B3EF-B310-7741-8E61-C3219FB78F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44893" y="3199845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62C80137-0E75-3043-9900-F9AB644442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00836" y="5702335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A2EF68A5-C7E2-4743-B6FC-AA03343446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9852" y="5702335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C51AE986-5B31-1B41-8B61-E2A069CB45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5872" y="5704298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43FB9EEC-B4F9-F94F-8F24-E4017B1AD9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4893" y="5715971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70F9257C-43A9-5640-8E37-B999744B6F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80709" y="185432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227843EC-2B2A-8143-8FEE-969DF8E675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9725" y="185432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06C4E8BF-30D7-8340-B13B-B77E54A9AF0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75745" y="185432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0F08EAD-7CE4-A84F-A896-0ABA3F59CD9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24768" y="185432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A0471FC0-A4C8-134A-B2B5-897B6566AA1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80709" y="4363632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6A57A7BE-A406-144D-830C-59E5CDDD582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29725" y="4363632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2B165A6C-64B8-5B41-9397-D36176D61F6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75745" y="4363632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416D2CC7-979D-D04D-B33A-9DB8CCF9F26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24768" y="4363632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258C79C-BEC3-8248-8E5A-8E19CAB07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12439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264E6B2E-4D5E-9A48-9C40-A0D38D546A46}"/>
              </a:ext>
            </a:extLst>
          </p:cNvPr>
          <p:cNvSpPr/>
          <p:nvPr userDrawn="1"/>
        </p:nvSpPr>
        <p:spPr>
          <a:xfrm>
            <a:off x="1429667" y="240204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0F40CE0-BDF6-1140-8BC6-FA8903FC48F4}"/>
              </a:ext>
            </a:extLst>
          </p:cNvPr>
          <p:cNvSpPr/>
          <p:nvPr userDrawn="1"/>
        </p:nvSpPr>
        <p:spPr>
          <a:xfrm>
            <a:off x="3875687" y="240204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8D759C74-B3E2-2D4F-A1DB-CEF4C05DFEFD}"/>
              </a:ext>
            </a:extLst>
          </p:cNvPr>
          <p:cNvSpPr/>
          <p:nvPr userDrawn="1"/>
        </p:nvSpPr>
        <p:spPr>
          <a:xfrm>
            <a:off x="6321707" y="240204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444BF0FA-CB56-7C47-AF17-D633EDB81075}"/>
              </a:ext>
            </a:extLst>
          </p:cNvPr>
          <p:cNvSpPr/>
          <p:nvPr userDrawn="1"/>
        </p:nvSpPr>
        <p:spPr>
          <a:xfrm>
            <a:off x="8767727" y="2402044"/>
            <a:ext cx="1994605" cy="20511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124A5604-8267-4F45-9316-C74C21A868E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4959048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18F3572D-F8F2-754A-868F-E4D686D6E43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A2AFE89-9E88-D84F-A533-A0CFD1F03A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668" y="3977779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FDB2671-FB17-FF4A-A972-2DC64F430B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75688" y="3977779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5284ACAF-1D2F-3944-8253-343DF2D28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708" y="3979741"/>
            <a:ext cx="1994604" cy="270720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80B3EF-B310-7741-8E61-C3219FB78F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7727" y="3991415"/>
            <a:ext cx="1994605" cy="259046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70F9257C-43A9-5640-8E37-B999744B6F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80709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227843EC-2B2A-8143-8FEE-969DF8E675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9725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06C4E8BF-30D7-8340-B13B-B77E54A9AF0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75745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0F08EAD-7CE4-A84F-A896-0ABA3F59CD9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24768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0970C37-B593-864F-BA50-F18AF48C05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9668" y="4769350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EF6A3BA5-78E0-A044-9682-3308F6F6AC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75688" y="4769350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A8798B09-82CF-E541-8FC8-6D0ECF4292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1708" y="4771312"/>
            <a:ext cx="1994604" cy="270720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0538C8E-750C-3A49-988B-45349A936F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7727" y="4782986"/>
            <a:ext cx="1994605" cy="259046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539297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264E6B2E-4D5E-9A48-9C40-A0D38D546A46}"/>
              </a:ext>
            </a:extLst>
          </p:cNvPr>
          <p:cNvSpPr/>
          <p:nvPr userDrawn="1"/>
        </p:nvSpPr>
        <p:spPr>
          <a:xfrm>
            <a:off x="1429667" y="2402044"/>
            <a:ext cx="1994605" cy="205112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b="0" i="0">
              <a:solidFill>
                <a:schemeClr val="tx1"/>
              </a:solidFill>
              <a:latin typeface="DIN 2014" panose="020B0504020202020204" pitchFamily="34" charset="77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B0F40CE0-BDF6-1140-8BC6-FA8903FC48F4}"/>
              </a:ext>
            </a:extLst>
          </p:cNvPr>
          <p:cNvSpPr/>
          <p:nvPr userDrawn="1"/>
        </p:nvSpPr>
        <p:spPr>
          <a:xfrm>
            <a:off x="3875687" y="2402044"/>
            <a:ext cx="1994605" cy="205112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8D759C74-B3E2-2D4F-A1DB-CEF4C05DFEFD}"/>
              </a:ext>
            </a:extLst>
          </p:cNvPr>
          <p:cNvSpPr/>
          <p:nvPr userDrawn="1"/>
        </p:nvSpPr>
        <p:spPr>
          <a:xfrm>
            <a:off x="6321707" y="2402044"/>
            <a:ext cx="1994605" cy="2051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444BF0FA-CB56-7C47-AF17-D633EDB81075}"/>
              </a:ext>
            </a:extLst>
          </p:cNvPr>
          <p:cNvSpPr/>
          <p:nvPr userDrawn="1"/>
        </p:nvSpPr>
        <p:spPr>
          <a:xfrm>
            <a:off x="8767727" y="2402044"/>
            <a:ext cx="1994605" cy="205112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42" name="object 9">
            <a:extLst>
              <a:ext uri="{FF2B5EF4-FFF2-40B4-BE49-F238E27FC236}">
                <a16:creationId xmlns:a16="http://schemas.microsoft.com/office/drawing/2014/main" id="{124A5604-8267-4F45-9316-C74C21A868E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4959048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43" name="object 5">
            <a:extLst>
              <a:ext uri="{FF2B5EF4-FFF2-40B4-BE49-F238E27FC236}">
                <a16:creationId xmlns:a16="http://schemas.microsoft.com/office/drawing/2014/main" id="{18F3572D-F8F2-754A-868F-E4D686D6E43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0A2AFE89-9E88-D84F-A533-A0CFD1F03A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668" y="3977779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FDB2671-FB17-FF4A-A972-2DC64F430B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75688" y="3977779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5284ACAF-1D2F-3944-8253-343DF2D28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708" y="3979741"/>
            <a:ext cx="1994604" cy="270720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80B3EF-B310-7741-8E61-C3219FB78F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7727" y="3991415"/>
            <a:ext cx="1994605" cy="259046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70F9257C-43A9-5640-8E37-B999744B6F0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80709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227843EC-2B2A-8143-8FEE-969DF8E675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29725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06C4E8BF-30D7-8340-B13B-B77E54A9AF0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75745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0F08EAD-7CE4-A84F-A896-0ABA3F59CD9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24768" y="2645894"/>
            <a:ext cx="1086523" cy="1086510"/>
          </a:xfrm>
          <a:custGeom>
            <a:avLst/>
            <a:gdLst>
              <a:gd name="connsiteX0" fmla="*/ 543255 w 1086523"/>
              <a:gd name="connsiteY0" fmla="*/ 0 h 1086510"/>
              <a:gd name="connsiteX1" fmla="*/ 590130 w 1086523"/>
              <a:gd name="connsiteY1" fmla="*/ 1994 h 1086510"/>
              <a:gd name="connsiteX2" fmla="*/ 635898 w 1086523"/>
              <a:gd name="connsiteY2" fmla="*/ 7867 h 1086510"/>
              <a:gd name="connsiteX3" fmla="*/ 680395 w 1086523"/>
              <a:gd name="connsiteY3" fmla="*/ 17457 h 1086510"/>
              <a:gd name="connsiteX4" fmla="*/ 723459 w 1086523"/>
              <a:gd name="connsiteY4" fmla="*/ 30599 h 1086510"/>
              <a:gd name="connsiteX5" fmla="*/ 764927 w 1086523"/>
              <a:gd name="connsiteY5" fmla="*/ 47133 h 1086510"/>
              <a:gd name="connsiteX6" fmla="*/ 804635 w 1086523"/>
              <a:gd name="connsiteY6" fmla="*/ 66893 h 1086510"/>
              <a:gd name="connsiteX7" fmla="*/ 842421 w 1086523"/>
              <a:gd name="connsiteY7" fmla="*/ 89717 h 1086510"/>
              <a:gd name="connsiteX8" fmla="*/ 878120 w 1086523"/>
              <a:gd name="connsiteY8" fmla="*/ 115442 h 1086510"/>
              <a:gd name="connsiteX9" fmla="*/ 911571 w 1086523"/>
              <a:gd name="connsiteY9" fmla="*/ 143906 h 1086510"/>
              <a:gd name="connsiteX10" fmla="*/ 942611 w 1086523"/>
              <a:gd name="connsiteY10" fmla="*/ 174944 h 1086510"/>
              <a:gd name="connsiteX11" fmla="*/ 971075 w 1086523"/>
              <a:gd name="connsiteY11" fmla="*/ 208394 h 1086510"/>
              <a:gd name="connsiteX12" fmla="*/ 996801 w 1086523"/>
              <a:gd name="connsiteY12" fmla="*/ 244093 h 1086510"/>
              <a:gd name="connsiteX13" fmla="*/ 1019626 w 1086523"/>
              <a:gd name="connsiteY13" fmla="*/ 281877 h 1086510"/>
              <a:gd name="connsiteX14" fmla="*/ 1039387 w 1086523"/>
              <a:gd name="connsiteY14" fmla="*/ 321585 h 1086510"/>
              <a:gd name="connsiteX15" fmla="*/ 1055921 w 1086523"/>
              <a:gd name="connsiteY15" fmla="*/ 363052 h 1086510"/>
              <a:gd name="connsiteX16" fmla="*/ 1069065 w 1086523"/>
              <a:gd name="connsiteY16" fmla="*/ 406115 h 1086510"/>
              <a:gd name="connsiteX17" fmla="*/ 1078655 w 1086523"/>
              <a:gd name="connsiteY17" fmla="*/ 450612 h 1086510"/>
              <a:gd name="connsiteX18" fmla="*/ 1084528 w 1086523"/>
              <a:gd name="connsiteY18" fmla="*/ 496380 h 1086510"/>
              <a:gd name="connsiteX19" fmla="*/ 1086523 w 1086523"/>
              <a:gd name="connsiteY19" fmla="*/ 543255 h 1086510"/>
              <a:gd name="connsiteX20" fmla="*/ 1084528 w 1086523"/>
              <a:gd name="connsiteY20" fmla="*/ 590130 h 1086510"/>
              <a:gd name="connsiteX21" fmla="*/ 1078655 w 1086523"/>
              <a:gd name="connsiteY21" fmla="*/ 635897 h 1086510"/>
              <a:gd name="connsiteX22" fmla="*/ 1069065 w 1086523"/>
              <a:gd name="connsiteY22" fmla="*/ 680394 h 1086510"/>
              <a:gd name="connsiteX23" fmla="*/ 1055921 w 1086523"/>
              <a:gd name="connsiteY23" fmla="*/ 723458 h 1086510"/>
              <a:gd name="connsiteX24" fmla="*/ 1039387 w 1086523"/>
              <a:gd name="connsiteY24" fmla="*/ 764925 h 1086510"/>
              <a:gd name="connsiteX25" fmla="*/ 1019626 w 1086523"/>
              <a:gd name="connsiteY25" fmla="*/ 804632 h 1086510"/>
              <a:gd name="connsiteX26" fmla="*/ 996801 w 1086523"/>
              <a:gd name="connsiteY26" fmla="*/ 842417 h 1086510"/>
              <a:gd name="connsiteX27" fmla="*/ 971075 w 1086523"/>
              <a:gd name="connsiteY27" fmla="*/ 878116 h 1086510"/>
              <a:gd name="connsiteX28" fmla="*/ 942611 w 1086523"/>
              <a:gd name="connsiteY28" fmla="*/ 911566 h 1086510"/>
              <a:gd name="connsiteX29" fmla="*/ 911571 w 1086523"/>
              <a:gd name="connsiteY29" fmla="*/ 942604 h 1086510"/>
              <a:gd name="connsiteX30" fmla="*/ 878120 w 1086523"/>
              <a:gd name="connsiteY30" fmla="*/ 971067 h 1086510"/>
              <a:gd name="connsiteX31" fmla="*/ 842421 w 1086523"/>
              <a:gd name="connsiteY31" fmla="*/ 996792 h 1086510"/>
              <a:gd name="connsiteX32" fmla="*/ 804635 w 1086523"/>
              <a:gd name="connsiteY32" fmla="*/ 1019617 h 1086510"/>
              <a:gd name="connsiteX33" fmla="*/ 764927 w 1086523"/>
              <a:gd name="connsiteY33" fmla="*/ 1039377 h 1086510"/>
              <a:gd name="connsiteX34" fmla="*/ 723459 w 1086523"/>
              <a:gd name="connsiteY34" fmla="*/ 1055910 h 1086510"/>
              <a:gd name="connsiteX35" fmla="*/ 680395 w 1086523"/>
              <a:gd name="connsiteY35" fmla="*/ 1069053 h 1086510"/>
              <a:gd name="connsiteX36" fmla="*/ 635898 w 1086523"/>
              <a:gd name="connsiteY36" fmla="*/ 1078643 h 1086510"/>
              <a:gd name="connsiteX37" fmla="*/ 590130 w 1086523"/>
              <a:gd name="connsiteY37" fmla="*/ 1084516 h 1086510"/>
              <a:gd name="connsiteX38" fmla="*/ 543255 w 1086523"/>
              <a:gd name="connsiteY38" fmla="*/ 1086510 h 1086510"/>
              <a:gd name="connsiteX39" fmla="*/ 496382 w 1086523"/>
              <a:gd name="connsiteY39" fmla="*/ 1084516 h 1086510"/>
              <a:gd name="connsiteX40" fmla="*/ 450615 w 1086523"/>
              <a:gd name="connsiteY40" fmla="*/ 1078643 h 1086510"/>
              <a:gd name="connsiteX41" fmla="*/ 406119 w 1086523"/>
              <a:gd name="connsiteY41" fmla="*/ 1069053 h 1086510"/>
              <a:gd name="connsiteX42" fmla="*/ 363057 w 1086523"/>
              <a:gd name="connsiteY42" fmla="*/ 1055910 h 1086510"/>
              <a:gd name="connsiteX43" fmla="*/ 321590 w 1086523"/>
              <a:gd name="connsiteY43" fmla="*/ 1039377 h 1086510"/>
              <a:gd name="connsiteX44" fmla="*/ 281883 w 1086523"/>
              <a:gd name="connsiteY44" fmla="*/ 1019617 h 1086510"/>
              <a:gd name="connsiteX45" fmla="*/ 244098 w 1086523"/>
              <a:gd name="connsiteY45" fmla="*/ 996792 h 1086510"/>
              <a:gd name="connsiteX46" fmla="*/ 208399 w 1086523"/>
              <a:gd name="connsiteY46" fmla="*/ 971067 h 1086510"/>
              <a:gd name="connsiteX47" fmla="*/ 174949 w 1086523"/>
              <a:gd name="connsiteY47" fmla="*/ 942604 h 1086510"/>
              <a:gd name="connsiteX48" fmla="*/ 143910 w 1086523"/>
              <a:gd name="connsiteY48" fmla="*/ 911566 h 1086510"/>
              <a:gd name="connsiteX49" fmla="*/ 115446 w 1086523"/>
              <a:gd name="connsiteY49" fmla="*/ 878116 h 1086510"/>
              <a:gd name="connsiteX50" fmla="*/ 89720 w 1086523"/>
              <a:gd name="connsiteY50" fmla="*/ 842417 h 1086510"/>
              <a:gd name="connsiteX51" fmla="*/ 66895 w 1086523"/>
              <a:gd name="connsiteY51" fmla="*/ 804632 h 1086510"/>
              <a:gd name="connsiteX52" fmla="*/ 47134 w 1086523"/>
              <a:gd name="connsiteY52" fmla="*/ 764925 h 1086510"/>
              <a:gd name="connsiteX53" fmla="*/ 30601 w 1086523"/>
              <a:gd name="connsiteY53" fmla="*/ 723458 h 1086510"/>
              <a:gd name="connsiteX54" fmla="*/ 17457 w 1086523"/>
              <a:gd name="connsiteY54" fmla="*/ 680394 h 1086510"/>
              <a:gd name="connsiteX55" fmla="*/ 7867 w 1086523"/>
              <a:gd name="connsiteY55" fmla="*/ 635897 h 1086510"/>
              <a:gd name="connsiteX56" fmla="*/ 1994 w 1086523"/>
              <a:gd name="connsiteY56" fmla="*/ 590130 h 1086510"/>
              <a:gd name="connsiteX57" fmla="*/ 0 w 1086523"/>
              <a:gd name="connsiteY57" fmla="*/ 543255 h 1086510"/>
              <a:gd name="connsiteX58" fmla="*/ 1994 w 1086523"/>
              <a:gd name="connsiteY58" fmla="*/ 496380 h 1086510"/>
              <a:gd name="connsiteX59" fmla="*/ 7867 w 1086523"/>
              <a:gd name="connsiteY59" fmla="*/ 450612 h 1086510"/>
              <a:gd name="connsiteX60" fmla="*/ 17457 w 1086523"/>
              <a:gd name="connsiteY60" fmla="*/ 406115 h 1086510"/>
              <a:gd name="connsiteX61" fmla="*/ 30601 w 1086523"/>
              <a:gd name="connsiteY61" fmla="*/ 363052 h 1086510"/>
              <a:gd name="connsiteX62" fmla="*/ 47134 w 1086523"/>
              <a:gd name="connsiteY62" fmla="*/ 321585 h 1086510"/>
              <a:gd name="connsiteX63" fmla="*/ 66895 w 1086523"/>
              <a:gd name="connsiteY63" fmla="*/ 281877 h 1086510"/>
              <a:gd name="connsiteX64" fmla="*/ 89720 w 1086523"/>
              <a:gd name="connsiteY64" fmla="*/ 244093 h 1086510"/>
              <a:gd name="connsiteX65" fmla="*/ 115446 w 1086523"/>
              <a:gd name="connsiteY65" fmla="*/ 208394 h 1086510"/>
              <a:gd name="connsiteX66" fmla="*/ 143910 w 1086523"/>
              <a:gd name="connsiteY66" fmla="*/ 174944 h 1086510"/>
              <a:gd name="connsiteX67" fmla="*/ 174949 w 1086523"/>
              <a:gd name="connsiteY67" fmla="*/ 143906 h 1086510"/>
              <a:gd name="connsiteX68" fmla="*/ 208399 w 1086523"/>
              <a:gd name="connsiteY68" fmla="*/ 115442 h 1086510"/>
              <a:gd name="connsiteX69" fmla="*/ 244098 w 1086523"/>
              <a:gd name="connsiteY69" fmla="*/ 89717 h 1086510"/>
              <a:gd name="connsiteX70" fmla="*/ 281883 w 1086523"/>
              <a:gd name="connsiteY70" fmla="*/ 66893 h 1086510"/>
              <a:gd name="connsiteX71" fmla="*/ 321590 w 1086523"/>
              <a:gd name="connsiteY71" fmla="*/ 47133 h 1086510"/>
              <a:gd name="connsiteX72" fmla="*/ 363057 w 1086523"/>
              <a:gd name="connsiteY72" fmla="*/ 30599 h 1086510"/>
              <a:gd name="connsiteX73" fmla="*/ 406119 w 1086523"/>
              <a:gd name="connsiteY73" fmla="*/ 17457 h 1086510"/>
              <a:gd name="connsiteX74" fmla="*/ 450615 w 1086523"/>
              <a:gd name="connsiteY74" fmla="*/ 7867 h 1086510"/>
              <a:gd name="connsiteX75" fmla="*/ 496382 w 1086523"/>
              <a:gd name="connsiteY75" fmla="*/ 1994 h 108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86523" h="1086510">
                <a:moveTo>
                  <a:pt x="543255" y="0"/>
                </a:moveTo>
                <a:lnTo>
                  <a:pt x="590130" y="1994"/>
                </a:lnTo>
                <a:lnTo>
                  <a:pt x="635898" y="7867"/>
                </a:lnTo>
                <a:lnTo>
                  <a:pt x="680395" y="17457"/>
                </a:lnTo>
                <a:lnTo>
                  <a:pt x="723459" y="30599"/>
                </a:lnTo>
                <a:lnTo>
                  <a:pt x="764927" y="47133"/>
                </a:lnTo>
                <a:lnTo>
                  <a:pt x="804635" y="66893"/>
                </a:lnTo>
                <a:lnTo>
                  <a:pt x="842421" y="89717"/>
                </a:lnTo>
                <a:lnTo>
                  <a:pt x="878120" y="115442"/>
                </a:lnTo>
                <a:lnTo>
                  <a:pt x="911571" y="143906"/>
                </a:lnTo>
                <a:lnTo>
                  <a:pt x="942611" y="174944"/>
                </a:lnTo>
                <a:lnTo>
                  <a:pt x="971075" y="208394"/>
                </a:lnTo>
                <a:lnTo>
                  <a:pt x="996801" y="244093"/>
                </a:lnTo>
                <a:lnTo>
                  <a:pt x="1019626" y="281877"/>
                </a:lnTo>
                <a:lnTo>
                  <a:pt x="1039387" y="321585"/>
                </a:lnTo>
                <a:lnTo>
                  <a:pt x="1055921" y="363052"/>
                </a:lnTo>
                <a:lnTo>
                  <a:pt x="1069065" y="406115"/>
                </a:lnTo>
                <a:lnTo>
                  <a:pt x="1078655" y="450612"/>
                </a:lnTo>
                <a:lnTo>
                  <a:pt x="1084528" y="496380"/>
                </a:lnTo>
                <a:lnTo>
                  <a:pt x="1086523" y="543255"/>
                </a:lnTo>
                <a:lnTo>
                  <a:pt x="1084528" y="590130"/>
                </a:lnTo>
                <a:lnTo>
                  <a:pt x="1078655" y="635897"/>
                </a:lnTo>
                <a:lnTo>
                  <a:pt x="1069065" y="680394"/>
                </a:lnTo>
                <a:lnTo>
                  <a:pt x="1055921" y="723458"/>
                </a:lnTo>
                <a:lnTo>
                  <a:pt x="1039387" y="764925"/>
                </a:lnTo>
                <a:lnTo>
                  <a:pt x="1019626" y="804632"/>
                </a:lnTo>
                <a:lnTo>
                  <a:pt x="996801" y="842417"/>
                </a:lnTo>
                <a:lnTo>
                  <a:pt x="971075" y="878116"/>
                </a:lnTo>
                <a:lnTo>
                  <a:pt x="942611" y="911566"/>
                </a:lnTo>
                <a:lnTo>
                  <a:pt x="911571" y="942604"/>
                </a:lnTo>
                <a:lnTo>
                  <a:pt x="878120" y="971067"/>
                </a:lnTo>
                <a:lnTo>
                  <a:pt x="842421" y="996792"/>
                </a:lnTo>
                <a:lnTo>
                  <a:pt x="804635" y="1019617"/>
                </a:lnTo>
                <a:lnTo>
                  <a:pt x="764927" y="1039377"/>
                </a:lnTo>
                <a:lnTo>
                  <a:pt x="723459" y="1055910"/>
                </a:lnTo>
                <a:lnTo>
                  <a:pt x="680395" y="1069053"/>
                </a:lnTo>
                <a:lnTo>
                  <a:pt x="635898" y="1078643"/>
                </a:lnTo>
                <a:lnTo>
                  <a:pt x="590130" y="1084516"/>
                </a:lnTo>
                <a:lnTo>
                  <a:pt x="543255" y="1086510"/>
                </a:lnTo>
                <a:lnTo>
                  <a:pt x="496382" y="1084516"/>
                </a:lnTo>
                <a:lnTo>
                  <a:pt x="450615" y="1078643"/>
                </a:lnTo>
                <a:lnTo>
                  <a:pt x="406119" y="1069053"/>
                </a:lnTo>
                <a:lnTo>
                  <a:pt x="363057" y="1055910"/>
                </a:lnTo>
                <a:lnTo>
                  <a:pt x="321590" y="1039377"/>
                </a:lnTo>
                <a:lnTo>
                  <a:pt x="281883" y="1019617"/>
                </a:lnTo>
                <a:lnTo>
                  <a:pt x="244098" y="996792"/>
                </a:lnTo>
                <a:lnTo>
                  <a:pt x="208399" y="971067"/>
                </a:lnTo>
                <a:lnTo>
                  <a:pt x="174949" y="942604"/>
                </a:lnTo>
                <a:lnTo>
                  <a:pt x="143910" y="911566"/>
                </a:lnTo>
                <a:lnTo>
                  <a:pt x="115446" y="878116"/>
                </a:lnTo>
                <a:lnTo>
                  <a:pt x="89720" y="842417"/>
                </a:lnTo>
                <a:lnTo>
                  <a:pt x="66895" y="804632"/>
                </a:lnTo>
                <a:lnTo>
                  <a:pt x="47134" y="764925"/>
                </a:lnTo>
                <a:lnTo>
                  <a:pt x="30601" y="723458"/>
                </a:lnTo>
                <a:lnTo>
                  <a:pt x="17457" y="680394"/>
                </a:lnTo>
                <a:lnTo>
                  <a:pt x="7867" y="635897"/>
                </a:lnTo>
                <a:lnTo>
                  <a:pt x="1994" y="590130"/>
                </a:lnTo>
                <a:lnTo>
                  <a:pt x="0" y="543255"/>
                </a:lnTo>
                <a:lnTo>
                  <a:pt x="1994" y="496380"/>
                </a:lnTo>
                <a:lnTo>
                  <a:pt x="7867" y="450612"/>
                </a:lnTo>
                <a:lnTo>
                  <a:pt x="17457" y="406115"/>
                </a:lnTo>
                <a:lnTo>
                  <a:pt x="30601" y="363052"/>
                </a:lnTo>
                <a:lnTo>
                  <a:pt x="47134" y="321585"/>
                </a:lnTo>
                <a:lnTo>
                  <a:pt x="66895" y="281877"/>
                </a:lnTo>
                <a:lnTo>
                  <a:pt x="89720" y="244093"/>
                </a:lnTo>
                <a:lnTo>
                  <a:pt x="115446" y="208394"/>
                </a:lnTo>
                <a:lnTo>
                  <a:pt x="143910" y="174944"/>
                </a:lnTo>
                <a:lnTo>
                  <a:pt x="174949" y="143906"/>
                </a:lnTo>
                <a:lnTo>
                  <a:pt x="208399" y="115442"/>
                </a:lnTo>
                <a:lnTo>
                  <a:pt x="244098" y="89717"/>
                </a:lnTo>
                <a:lnTo>
                  <a:pt x="281883" y="66893"/>
                </a:lnTo>
                <a:lnTo>
                  <a:pt x="321590" y="47133"/>
                </a:lnTo>
                <a:lnTo>
                  <a:pt x="363057" y="30599"/>
                </a:lnTo>
                <a:lnTo>
                  <a:pt x="406119" y="17457"/>
                </a:lnTo>
                <a:lnTo>
                  <a:pt x="450615" y="7867"/>
                </a:lnTo>
                <a:lnTo>
                  <a:pt x="496382" y="199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A0970C37-B593-864F-BA50-F18AF48C05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29668" y="4769350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EF6A3BA5-78E0-A044-9682-3308F6F6AC2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75688" y="4769350"/>
            <a:ext cx="1994604" cy="272682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A8798B09-82CF-E541-8FC8-6D0ECF4292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1708" y="4771312"/>
            <a:ext cx="1994604" cy="270720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0538C8E-750C-3A49-988B-45349A936F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67727" y="4782986"/>
            <a:ext cx="1994605" cy="259046"/>
          </a:xfrm>
          <a:prstGeom prst="rect">
            <a:avLst/>
          </a:prstGeom>
        </p:spPr>
        <p:txBody>
          <a:bodyPr wrap="square"/>
          <a:lstStyle>
            <a:lvl1pPr marL="0" indent="0" algn="ctr">
              <a:buNone/>
              <a:defRPr sz="1600" b="0" i="0" baseline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694421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>
            <a:extLst>
              <a:ext uri="{FF2B5EF4-FFF2-40B4-BE49-F238E27FC236}">
                <a16:creationId xmlns:a16="http://schemas.microsoft.com/office/drawing/2014/main" id="{8F585A15-E7CB-9A42-9D96-B9697A564537}"/>
              </a:ext>
            </a:extLst>
          </p:cNvPr>
          <p:cNvSpPr txBox="1"/>
          <p:nvPr userDrawn="1"/>
        </p:nvSpPr>
        <p:spPr>
          <a:xfrm>
            <a:off x="6089374" y="1394459"/>
            <a:ext cx="5530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0" i="0">
                <a:latin typeface="Georgia" panose="02040502050405020303" pitchFamily="18" charset="0"/>
                <a:cs typeface="Georgia"/>
              </a:rPr>
              <a:t>“</a:t>
            </a: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ED08B734-1660-D347-BE10-BD7EB0EBC6C3}"/>
              </a:ext>
            </a:extLst>
          </p:cNvPr>
          <p:cNvSpPr txBox="1"/>
          <p:nvPr userDrawn="1"/>
        </p:nvSpPr>
        <p:spPr>
          <a:xfrm>
            <a:off x="457200" y="1394459"/>
            <a:ext cx="5530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0" b="0" i="0">
                <a:latin typeface="Georgia" panose="02040502050405020303" pitchFamily="18" charset="0"/>
                <a:ea typeface="Source Sans Pro" panose="020B0503030403020204" pitchFamily="34" charset="0"/>
                <a:cs typeface="Poppins" pitchFamily="2" charset="77"/>
              </a:rPr>
              <a:t>“</a:t>
            </a:r>
            <a:endParaRPr sz="8000" b="0" i="0">
              <a:latin typeface="Georgia" panose="02040502050405020303" pitchFamily="18" charset="0"/>
              <a:ea typeface="Source Sans Pro" panose="020B0503030403020204" pitchFamily="34" charset="0"/>
              <a:cs typeface="Poppins" pitchFamily="2" charset="77"/>
            </a:endParaRPr>
          </a:p>
        </p:txBody>
      </p:sp>
      <p:sp>
        <p:nvSpPr>
          <p:cNvPr id="51" name="object 9">
            <a:extLst>
              <a:ext uri="{FF2B5EF4-FFF2-40B4-BE49-F238E27FC236}">
                <a16:creationId xmlns:a16="http://schemas.microsoft.com/office/drawing/2014/main" id="{52D9B727-BF9E-0A41-BE02-7422A30BC61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52" name="object 5">
            <a:extLst>
              <a:ext uri="{FF2B5EF4-FFF2-40B4-BE49-F238E27FC236}">
                <a16:creationId xmlns:a16="http://schemas.microsoft.com/office/drawing/2014/main" id="{988E11D5-495F-1F4B-A827-E3FA6DA9F98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4CB55-96CB-4C4B-8077-75B135E286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1600200"/>
            <a:ext cx="3332163" cy="1203325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baseline="0" dirty="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Lorem ipsum dolor sit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amet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consectetur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adipiscing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elit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sed </a:t>
            </a:r>
            <a:b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do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eiusmod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tempor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incididunt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ut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labore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et dolore magna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aliqua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EB443EA7-B827-9F42-9D02-530EBAB3A1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0452" y="1600200"/>
            <a:ext cx="3332163" cy="1203325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baseline="0" dirty="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Lorem ipsum dolor sit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amet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consectetur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adipiscing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elit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sed </a:t>
            </a:r>
            <a:b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do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eiusmod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tempor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incididunt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ut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labore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et dolore magna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aliqua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BE3A2CD4-94D7-CA49-9673-CFE8ECA59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54150" y="2803525"/>
            <a:ext cx="2398713" cy="2698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latin typeface="DIN 2014" panose="020B0504020202020204" pitchFamily="34" charset="77"/>
              </a:defRPr>
            </a:lvl1pPr>
          </a:lstStyle>
          <a:p>
            <a:r>
              <a:rPr lang="en-US" sz="1200">
                <a:solidFill>
                  <a:schemeClr val="accent3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-LOREM IPSUM</a:t>
            </a:r>
            <a:endParaRPr lang="en-US" sz="2800">
              <a:solidFill>
                <a:schemeClr val="accent3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C1FDD936-1611-E545-8245-457CA439A2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0452" y="2803524"/>
            <a:ext cx="2398713" cy="2698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latin typeface="DIN 2014" panose="020B0504020202020204" pitchFamily="34" charset="77"/>
              </a:defRPr>
            </a:lvl1pPr>
          </a:lstStyle>
          <a:p>
            <a:r>
              <a:rPr lang="en-US" sz="1200">
                <a:solidFill>
                  <a:schemeClr val="accent3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-LOREM IPSUM</a:t>
            </a:r>
            <a:endParaRPr lang="en-US" sz="2800">
              <a:solidFill>
                <a:schemeClr val="accent3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54A4B38-403A-974C-9DCE-3A7A944B3A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240811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>
            <a:extLst>
              <a:ext uri="{FF2B5EF4-FFF2-40B4-BE49-F238E27FC236}">
                <a16:creationId xmlns:a16="http://schemas.microsoft.com/office/drawing/2014/main" id="{8F585A15-E7CB-9A42-9D96-B9697A564537}"/>
              </a:ext>
            </a:extLst>
          </p:cNvPr>
          <p:cNvSpPr txBox="1"/>
          <p:nvPr userDrawn="1"/>
        </p:nvSpPr>
        <p:spPr>
          <a:xfrm>
            <a:off x="6089374" y="1394459"/>
            <a:ext cx="5530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0" i="0">
                <a:latin typeface="Georgia" panose="02040502050405020303" pitchFamily="18" charset="0"/>
                <a:cs typeface="Georgia"/>
              </a:rPr>
              <a:t>“</a:t>
            </a:r>
          </a:p>
        </p:txBody>
      </p:sp>
      <p:sp>
        <p:nvSpPr>
          <p:cNvPr id="43" name="object 10">
            <a:extLst>
              <a:ext uri="{FF2B5EF4-FFF2-40B4-BE49-F238E27FC236}">
                <a16:creationId xmlns:a16="http://schemas.microsoft.com/office/drawing/2014/main" id="{ED08B734-1660-D347-BE10-BD7EB0EBC6C3}"/>
              </a:ext>
            </a:extLst>
          </p:cNvPr>
          <p:cNvSpPr txBox="1"/>
          <p:nvPr userDrawn="1"/>
        </p:nvSpPr>
        <p:spPr>
          <a:xfrm>
            <a:off x="457200" y="1394459"/>
            <a:ext cx="5530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0" i="0">
                <a:latin typeface="Georgia" panose="02040502050405020303" pitchFamily="18" charset="0"/>
                <a:cs typeface="Georgia"/>
              </a:rPr>
              <a:t>“</a:t>
            </a: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0070B8B1-3309-954E-81E2-62E879325B7B}"/>
              </a:ext>
            </a:extLst>
          </p:cNvPr>
          <p:cNvSpPr txBox="1"/>
          <p:nvPr userDrawn="1"/>
        </p:nvSpPr>
        <p:spPr>
          <a:xfrm>
            <a:off x="6089374" y="3967538"/>
            <a:ext cx="5530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0" i="0">
                <a:latin typeface="Georgia" panose="02040502050405020303" pitchFamily="18" charset="0"/>
                <a:cs typeface="Georgia"/>
              </a:rPr>
              <a:t>“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7F8432D-FB2D-D647-B41A-99ED2A3EC5B3}"/>
              </a:ext>
            </a:extLst>
          </p:cNvPr>
          <p:cNvSpPr txBox="1"/>
          <p:nvPr userDrawn="1"/>
        </p:nvSpPr>
        <p:spPr>
          <a:xfrm>
            <a:off x="457200" y="3967538"/>
            <a:ext cx="55308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0" i="0">
                <a:latin typeface="Georgia" panose="02040502050405020303" pitchFamily="18" charset="0"/>
                <a:cs typeface="Georgia"/>
              </a:rPr>
              <a:t>“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355FDD81-0D90-8842-AAEC-AA319D4C780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DA511BD-3474-8142-9F69-AB8F6759CCF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3D8919B-AB33-6F45-AF9F-2588C8F6D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1600200"/>
            <a:ext cx="3332163" cy="1203325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baseline="0" dirty="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Lorem ipsum dolor sit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amet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consectetur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adipiscing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elit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sed </a:t>
            </a:r>
            <a:b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do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eiusmod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tempor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incididunt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ut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labore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et dolore magna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aliqua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35AB36C-51F3-B749-BAC5-66EA984CF0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0452" y="1600200"/>
            <a:ext cx="3332163" cy="1203325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baseline="0" dirty="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Lorem ipsum dolor sit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amet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consectetur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adipiscing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elit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sed </a:t>
            </a:r>
            <a:b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do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eiusmod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tempor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incididunt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ut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labore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et dolore magna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aliqua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1" name="Text Placeholder 55">
            <a:extLst>
              <a:ext uri="{FF2B5EF4-FFF2-40B4-BE49-F238E27FC236}">
                <a16:creationId xmlns:a16="http://schemas.microsoft.com/office/drawing/2014/main" id="{C212D574-CA61-554F-9F37-119C15F7E4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54150" y="2803525"/>
            <a:ext cx="2398713" cy="2698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latin typeface="DIN 2014" panose="020B0504020202020204" pitchFamily="34" charset="77"/>
              </a:defRPr>
            </a:lvl1pPr>
          </a:lstStyle>
          <a:p>
            <a:r>
              <a:rPr lang="en-US" sz="1200">
                <a:solidFill>
                  <a:schemeClr val="accent3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-LOREM IPSUM</a:t>
            </a:r>
            <a:endParaRPr lang="en-US" sz="2800">
              <a:solidFill>
                <a:schemeClr val="accent3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2FE5DB25-8917-9B44-9EE4-85E6E4C60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0452" y="2803524"/>
            <a:ext cx="2398713" cy="2698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latin typeface="DIN 2014" panose="020B0504020202020204" pitchFamily="34" charset="77"/>
              </a:defRPr>
            </a:lvl1pPr>
          </a:lstStyle>
          <a:p>
            <a:r>
              <a:rPr lang="en-US" sz="1200">
                <a:solidFill>
                  <a:schemeClr val="accent3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-LOREM IPSUM</a:t>
            </a:r>
            <a:endParaRPr lang="en-US" sz="2800">
              <a:solidFill>
                <a:schemeClr val="accent3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1F6C028-F60D-1D4E-894B-72C93193F8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4150" y="4218942"/>
            <a:ext cx="3332163" cy="1203325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baseline="0" dirty="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Lorem ipsum dolor sit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amet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consectetur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adipiscing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elit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sed </a:t>
            </a:r>
            <a:b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do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eiusmod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tempor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incididunt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ut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labore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et dolore magna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aliqua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267FAE4-52E0-294A-A310-1190B27CF6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90452" y="4218942"/>
            <a:ext cx="3332163" cy="1203325"/>
          </a:xfrm>
          <a:prstGeom prst="rect">
            <a:avLst/>
          </a:prstGeom>
        </p:spPr>
        <p:txBody>
          <a:bodyPr/>
          <a:lstStyle>
            <a:lvl1pPr marL="0" marR="0" indent="-228600" algn="l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kern="1200" baseline="0" dirty="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  <a:cs typeface="+mn-cs"/>
              </a:defRPr>
            </a:lvl1pPr>
          </a:lstStyle>
          <a:p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Lorem ipsum dolor sit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amet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consectetur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adipiscing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elit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sed </a:t>
            </a:r>
            <a:b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do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eiusmod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tempor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incididunt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ut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labore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et dolore magna </a:t>
            </a:r>
            <a:r>
              <a:rPr lang="en-US" sz="1600" err="1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aliqua</a:t>
            </a:r>
            <a:r>
              <a:rPr lang="en-US" sz="1600">
                <a:solidFill>
                  <a:schemeClr val="accent5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5" name="Text Placeholder 55">
            <a:extLst>
              <a:ext uri="{FF2B5EF4-FFF2-40B4-BE49-F238E27FC236}">
                <a16:creationId xmlns:a16="http://schemas.microsoft.com/office/drawing/2014/main" id="{DEA28EE6-FFB4-814F-8B47-83730C73CC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54150" y="5422267"/>
            <a:ext cx="2398713" cy="2698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latin typeface="DIN 2014" panose="020B0504020202020204" pitchFamily="34" charset="77"/>
              </a:defRPr>
            </a:lvl1pPr>
          </a:lstStyle>
          <a:p>
            <a:r>
              <a:rPr lang="en-US" sz="1200">
                <a:solidFill>
                  <a:schemeClr val="accent3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-LOREM IPSUM</a:t>
            </a:r>
            <a:endParaRPr lang="en-US" sz="2800">
              <a:solidFill>
                <a:schemeClr val="accent3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26" name="Text Placeholder 55">
            <a:extLst>
              <a:ext uri="{FF2B5EF4-FFF2-40B4-BE49-F238E27FC236}">
                <a16:creationId xmlns:a16="http://schemas.microsoft.com/office/drawing/2014/main" id="{A920AC55-0C61-EC45-AECA-F06A67C46A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0452" y="5422266"/>
            <a:ext cx="2398713" cy="26987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latin typeface="DIN 2014" panose="020B0504020202020204" pitchFamily="34" charset="77"/>
              </a:defRPr>
            </a:lvl1pPr>
          </a:lstStyle>
          <a:p>
            <a:r>
              <a:rPr lang="en-US" sz="1200">
                <a:solidFill>
                  <a:schemeClr val="accent3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-LOREM IPSUM</a:t>
            </a:r>
            <a:endParaRPr lang="en-US" sz="2800">
              <a:solidFill>
                <a:schemeClr val="accent3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1DE3BA1-EF04-C94A-93B3-5CF5F1F7AC6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222399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BA20F69-B4FB-AF43-BEA4-D6E85039A6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284" y="2463718"/>
            <a:ext cx="1922106" cy="1936394"/>
          </a:xfrm>
          <a:custGeom>
            <a:avLst/>
            <a:gdLst>
              <a:gd name="connsiteX0" fmla="*/ 961059 w 1922106"/>
              <a:gd name="connsiteY0" fmla="*/ 0 h 1936394"/>
              <a:gd name="connsiteX1" fmla="*/ 1009025 w 1922106"/>
              <a:gd name="connsiteY1" fmla="*/ 1184 h 1936394"/>
              <a:gd name="connsiteX2" fmla="*/ 1056382 w 1922106"/>
              <a:gd name="connsiteY2" fmla="*/ 4702 h 1936394"/>
              <a:gd name="connsiteX3" fmla="*/ 1103076 w 1922106"/>
              <a:gd name="connsiteY3" fmla="*/ 10497 h 1936394"/>
              <a:gd name="connsiteX4" fmla="*/ 1149050 w 1922106"/>
              <a:gd name="connsiteY4" fmla="*/ 18514 h 1936394"/>
              <a:gd name="connsiteX5" fmla="*/ 1194251 w 1922106"/>
              <a:gd name="connsiteY5" fmla="*/ 28698 h 1936394"/>
              <a:gd name="connsiteX6" fmla="*/ 1238622 w 1922106"/>
              <a:gd name="connsiteY6" fmla="*/ 40992 h 1936394"/>
              <a:gd name="connsiteX7" fmla="*/ 1282110 w 1922106"/>
              <a:gd name="connsiteY7" fmla="*/ 55342 h 1936394"/>
              <a:gd name="connsiteX8" fmla="*/ 1324658 w 1922106"/>
              <a:gd name="connsiteY8" fmla="*/ 71692 h 1936394"/>
              <a:gd name="connsiteX9" fmla="*/ 1366212 w 1922106"/>
              <a:gd name="connsiteY9" fmla="*/ 89986 h 1936394"/>
              <a:gd name="connsiteX10" fmla="*/ 1406717 w 1922106"/>
              <a:gd name="connsiteY10" fmla="*/ 110170 h 1936394"/>
              <a:gd name="connsiteX11" fmla="*/ 1446118 w 1922106"/>
              <a:gd name="connsiteY11" fmla="*/ 132187 h 1936394"/>
              <a:gd name="connsiteX12" fmla="*/ 1484359 w 1922106"/>
              <a:gd name="connsiteY12" fmla="*/ 155982 h 1936394"/>
              <a:gd name="connsiteX13" fmla="*/ 1521386 w 1922106"/>
              <a:gd name="connsiteY13" fmla="*/ 181500 h 1936394"/>
              <a:gd name="connsiteX14" fmla="*/ 1557144 w 1922106"/>
              <a:gd name="connsiteY14" fmla="*/ 208685 h 1936394"/>
              <a:gd name="connsiteX15" fmla="*/ 1591577 w 1922106"/>
              <a:gd name="connsiteY15" fmla="*/ 237482 h 1936394"/>
              <a:gd name="connsiteX16" fmla="*/ 1624630 w 1922106"/>
              <a:gd name="connsiteY16" fmla="*/ 267835 h 1936394"/>
              <a:gd name="connsiteX17" fmla="*/ 1656249 w 1922106"/>
              <a:gd name="connsiteY17" fmla="*/ 299689 h 1936394"/>
              <a:gd name="connsiteX18" fmla="*/ 1686378 w 1922106"/>
              <a:gd name="connsiteY18" fmla="*/ 332988 h 1936394"/>
              <a:gd name="connsiteX19" fmla="*/ 1714962 w 1922106"/>
              <a:gd name="connsiteY19" fmla="*/ 367677 h 1936394"/>
              <a:gd name="connsiteX20" fmla="*/ 1741946 w 1922106"/>
              <a:gd name="connsiteY20" fmla="*/ 403701 h 1936394"/>
              <a:gd name="connsiteX21" fmla="*/ 1767276 w 1922106"/>
              <a:gd name="connsiteY21" fmla="*/ 441003 h 1936394"/>
              <a:gd name="connsiteX22" fmla="*/ 1790895 w 1922106"/>
              <a:gd name="connsiteY22" fmla="*/ 479529 h 1936394"/>
              <a:gd name="connsiteX23" fmla="*/ 1812750 w 1922106"/>
              <a:gd name="connsiteY23" fmla="*/ 519223 h 1936394"/>
              <a:gd name="connsiteX24" fmla="*/ 1832784 w 1922106"/>
              <a:gd name="connsiteY24" fmla="*/ 560029 h 1936394"/>
              <a:gd name="connsiteX25" fmla="*/ 1850944 w 1922106"/>
              <a:gd name="connsiteY25" fmla="*/ 601892 h 1936394"/>
              <a:gd name="connsiteX26" fmla="*/ 1867173 w 1922106"/>
              <a:gd name="connsiteY26" fmla="*/ 644757 h 1936394"/>
              <a:gd name="connsiteX27" fmla="*/ 1881417 w 1922106"/>
              <a:gd name="connsiteY27" fmla="*/ 688568 h 1936394"/>
              <a:gd name="connsiteX28" fmla="*/ 1893620 w 1922106"/>
              <a:gd name="connsiteY28" fmla="*/ 733270 h 1936394"/>
              <a:gd name="connsiteX29" fmla="*/ 1903728 w 1922106"/>
              <a:gd name="connsiteY29" fmla="*/ 778807 h 1936394"/>
              <a:gd name="connsiteX30" fmla="*/ 1911686 w 1922106"/>
              <a:gd name="connsiteY30" fmla="*/ 825124 h 1936394"/>
              <a:gd name="connsiteX31" fmla="*/ 1917438 w 1922106"/>
              <a:gd name="connsiteY31" fmla="*/ 872164 h 1936394"/>
              <a:gd name="connsiteX32" fmla="*/ 1920930 w 1922106"/>
              <a:gd name="connsiteY32" fmla="*/ 919874 h 1936394"/>
              <a:gd name="connsiteX33" fmla="*/ 1922106 w 1922106"/>
              <a:gd name="connsiteY33" fmla="*/ 968197 h 1936394"/>
              <a:gd name="connsiteX34" fmla="*/ 1920930 w 1922106"/>
              <a:gd name="connsiteY34" fmla="*/ 1016520 h 1936394"/>
              <a:gd name="connsiteX35" fmla="*/ 1917438 w 1922106"/>
              <a:gd name="connsiteY35" fmla="*/ 1064229 h 1936394"/>
              <a:gd name="connsiteX36" fmla="*/ 1911686 w 1922106"/>
              <a:gd name="connsiteY36" fmla="*/ 1111270 h 1936394"/>
              <a:gd name="connsiteX37" fmla="*/ 1903728 w 1922106"/>
              <a:gd name="connsiteY37" fmla="*/ 1157586 h 1936394"/>
              <a:gd name="connsiteX38" fmla="*/ 1893620 w 1922106"/>
              <a:gd name="connsiteY38" fmla="*/ 1203123 h 1936394"/>
              <a:gd name="connsiteX39" fmla="*/ 1881417 w 1922106"/>
              <a:gd name="connsiteY39" fmla="*/ 1247825 h 1936394"/>
              <a:gd name="connsiteX40" fmla="*/ 1867173 w 1922106"/>
              <a:gd name="connsiteY40" fmla="*/ 1291636 h 1936394"/>
              <a:gd name="connsiteX41" fmla="*/ 1850944 w 1922106"/>
              <a:gd name="connsiteY41" fmla="*/ 1334501 h 1936394"/>
              <a:gd name="connsiteX42" fmla="*/ 1832784 w 1922106"/>
              <a:gd name="connsiteY42" fmla="*/ 1376364 h 1936394"/>
              <a:gd name="connsiteX43" fmla="*/ 1812750 w 1922106"/>
              <a:gd name="connsiteY43" fmla="*/ 1417171 h 1936394"/>
              <a:gd name="connsiteX44" fmla="*/ 1790895 w 1922106"/>
              <a:gd name="connsiteY44" fmla="*/ 1456864 h 1936394"/>
              <a:gd name="connsiteX45" fmla="*/ 1767276 w 1922106"/>
              <a:gd name="connsiteY45" fmla="*/ 1495390 h 1936394"/>
              <a:gd name="connsiteX46" fmla="*/ 1741946 w 1922106"/>
              <a:gd name="connsiteY46" fmla="*/ 1532693 h 1936394"/>
              <a:gd name="connsiteX47" fmla="*/ 1714962 w 1922106"/>
              <a:gd name="connsiteY47" fmla="*/ 1568716 h 1936394"/>
              <a:gd name="connsiteX48" fmla="*/ 1686378 w 1922106"/>
              <a:gd name="connsiteY48" fmla="*/ 1603405 h 1936394"/>
              <a:gd name="connsiteX49" fmla="*/ 1656249 w 1922106"/>
              <a:gd name="connsiteY49" fmla="*/ 1636705 h 1936394"/>
              <a:gd name="connsiteX50" fmla="*/ 1624630 w 1922106"/>
              <a:gd name="connsiteY50" fmla="*/ 1668558 h 1936394"/>
              <a:gd name="connsiteX51" fmla="*/ 1591577 w 1922106"/>
              <a:gd name="connsiteY51" fmla="*/ 1698912 h 1936394"/>
              <a:gd name="connsiteX52" fmla="*/ 1557144 w 1922106"/>
              <a:gd name="connsiteY52" fmla="*/ 1727708 h 1936394"/>
              <a:gd name="connsiteX53" fmla="*/ 1521386 w 1922106"/>
              <a:gd name="connsiteY53" fmla="*/ 1754893 h 1936394"/>
              <a:gd name="connsiteX54" fmla="*/ 1484359 w 1922106"/>
              <a:gd name="connsiteY54" fmla="*/ 1780411 h 1936394"/>
              <a:gd name="connsiteX55" fmla="*/ 1446118 w 1922106"/>
              <a:gd name="connsiteY55" fmla="*/ 1804207 h 1936394"/>
              <a:gd name="connsiteX56" fmla="*/ 1406717 w 1922106"/>
              <a:gd name="connsiteY56" fmla="*/ 1826224 h 1936394"/>
              <a:gd name="connsiteX57" fmla="*/ 1366212 w 1922106"/>
              <a:gd name="connsiteY57" fmla="*/ 1846407 h 1936394"/>
              <a:gd name="connsiteX58" fmla="*/ 1324658 w 1922106"/>
              <a:gd name="connsiteY58" fmla="*/ 1864702 h 1936394"/>
              <a:gd name="connsiteX59" fmla="*/ 1282110 w 1922106"/>
              <a:gd name="connsiteY59" fmla="*/ 1881052 h 1936394"/>
              <a:gd name="connsiteX60" fmla="*/ 1238622 w 1922106"/>
              <a:gd name="connsiteY60" fmla="*/ 1895401 h 1936394"/>
              <a:gd name="connsiteX61" fmla="*/ 1194251 w 1922106"/>
              <a:gd name="connsiteY61" fmla="*/ 1907696 h 1936394"/>
              <a:gd name="connsiteX62" fmla="*/ 1149050 w 1922106"/>
              <a:gd name="connsiteY62" fmla="*/ 1917879 h 1936394"/>
              <a:gd name="connsiteX63" fmla="*/ 1103076 w 1922106"/>
              <a:gd name="connsiteY63" fmla="*/ 1925896 h 1936394"/>
              <a:gd name="connsiteX64" fmla="*/ 1056382 w 1922106"/>
              <a:gd name="connsiteY64" fmla="*/ 1931691 h 1936394"/>
              <a:gd name="connsiteX65" fmla="*/ 1009025 w 1922106"/>
              <a:gd name="connsiteY65" fmla="*/ 1935209 h 1936394"/>
              <a:gd name="connsiteX66" fmla="*/ 961059 w 1922106"/>
              <a:gd name="connsiteY66" fmla="*/ 1936394 h 1936394"/>
              <a:gd name="connsiteX67" fmla="*/ 913092 w 1922106"/>
              <a:gd name="connsiteY67" fmla="*/ 1935209 h 1936394"/>
              <a:gd name="connsiteX68" fmla="*/ 865734 w 1922106"/>
              <a:gd name="connsiteY68" fmla="*/ 1931691 h 1936394"/>
              <a:gd name="connsiteX69" fmla="*/ 819040 w 1922106"/>
              <a:gd name="connsiteY69" fmla="*/ 1925896 h 1936394"/>
              <a:gd name="connsiteX70" fmla="*/ 773064 w 1922106"/>
              <a:gd name="connsiteY70" fmla="*/ 1917879 h 1936394"/>
              <a:gd name="connsiteX71" fmla="*/ 727863 w 1922106"/>
              <a:gd name="connsiteY71" fmla="*/ 1907696 h 1936394"/>
              <a:gd name="connsiteX72" fmla="*/ 683491 w 1922106"/>
              <a:gd name="connsiteY72" fmla="*/ 1895401 h 1936394"/>
              <a:gd name="connsiteX73" fmla="*/ 640002 w 1922106"/>
              <a:gd name="connsiteY73" fmla="*/ 1881052 h 1936394"/>
              <a:gd name="connsiteX74" fmla="*/ 597453 w 1922106"/>
              <a:gd name="connsiteY74" fmla="*/ 1864702 h 1936394"/>
              <a:gd name="connsiteX75" fmla="*/ 555899 w 1922106"/>
              <a:gd name="connsiteY75" fmla="*/ 1846407 h 1936394"/>
              <a:gd name="connsiteX76" fmla="*/ 515393 w 1922106"/>
              <a:gd name="connsiteY76" fmla="*/ 1826224 h 1936394"/>
              <a:gd name="connsiteX77" fmla="*/ 475992 w 1922106"/>
              <a:gd name="connsiteY77" fmla="*/ 1804207 h 1936394"/>
              <a:gd name="connsiteX78" fmla="*/ 437750 w 1922106"/>
              <a:gd name="connsiteY78" fmla="*/ 1780411 h 1936394"/>
              <a:gd name="connsiteX79" fmla="*/ 400723 w 1922106"/>
              <a:gd name="connsiteY79" fmla="*/ 1754893 h 1936394"/>
              <a:gd name="connsiteX80" fmla="*/ 364965 w 1922106"/>
              <a:gd name="connsiteY80" fmla="*/ 1727708 h 1936394"/>
              <a:gd name="connsiteX81" fmla="*/ 330531 w 1922106"/>
              <a:gd name="connsiteY81" fmla="*/ 1698912 h 1936394"/>
              <a:gd name="connsiteX82" fmla="*/ 297478 w 1922106"/>
              <a:gd name="connsiteY82" fmla="*/ 1668558 h 1936394"/>
              <a:gd name="connsiteX83" fmla="*/ 265859 w 1922106"/>
              <a:gd name="connsiteY83" fmla="*/ 1636705 h 1936394"/>
              <a:gd name="connsiteX84" fmla="*/ 235730 w 1922106"/>
              <a:gd name="connsiteY84" fmla="*/ 1603405 h 1936394"/>
              <a:gd name="connsiteX85" fmla="*/ 207145 w 1922106"/>
              <a:gd name="connsiteY85" fmla="*/ 1568716 h 1936394"/>
              <a:gd name="connsiteX86" fmla="*/ 180161 w 1922106"/>
              <a:gd name="connsiteY86" fmla="*/ 1532693 h 1936394"/>
              <a:gd name="connsiteX87" fmla="*/ 154831 w 1922106"/>
              <a:gd name="connsiteY87" fmla="*/ 1495390 h 1936394"/>
              <a:gd name="connsiteX88" fmla="*/ 131211 w 1922106"/>
              <a:gd name="connsiteY88" fmla="*/ 1456864 h 1936394"/>
              <a:gd name="connsiteX89" fmla="*/ 109357 w 1922106"/>
              <a:gd name="connsiteY89" fmla="*/ 1417171 h 1936394"/>
              <a:gd name="connsiteX90" fmla="*/ 89322 w 1922106"/>
              <a:gd name="connsiteY90" fmla="*/ 1376364 h 1936394"/>
              <a:gd name="connsiteX91" fmla="*/ 71163 w 1922106"/>
              <a:gd name="connsiteY91" fmla="*/ 1334501 h 1936394"/>
              <a:gd name="connsiteX92" fmla="*/ 54933 w 1922106"/>
              <a:gd name="connsiteY92" fmla="*/ 1291636 h 1936394"/>
              <a:gd name="connsiteX93" fmla="*/ 40689 w 1922106"/>
              <a:gd name="connsiteY93" fmla="*/ 1247825 h 1936394"/>
              <a:gd name="connsiteX94" fmla="*/ 28486 w 1922106"/>
              <a:gd name="connsiteY94" fmla="*/ 1203123 h 1936394"/>
              <a:gd name="connsiteX95" fmla="*/ 18378 w 1922106"/>
              <a:gd name="connsiteY95" fmla="*/ 1157586 h 1936394"/>
              <a:gd name="connsiteX96" fmla="*/ 10420 w 1922106"/>
              <a:gd name="connsiteY96" fmla="*/ 1111270 h 1936394"/>
              <a:gd name="connsiteX97" fmla="*/ 4667 w 1922106"/>
              <a:gd name="connsiteY97" fmla="*/ 1064229 h 1936394"/>
              <a:gd name="connsiteX98" fmla="*/ 1176 w 1922106"/>
              <a:gd name="connsiteY98" fmla="*/ 1016520 h 1936394"/>
              <a:gd name="connsiteX99" fmla="*/ 0 w 1922106"/>
              <a:gd name="connsiteY99" fmla="*/ 968197 h 1936394"/>
              <a:gd name="connsiteX100" fmla="*/ 1176 w 1922106"/>
              <a:gd name="connsiteY100" fmla="*/ 919874 h 1936394"/>
              <a:gd name="connsiteX101" fmla="*/ 4667 w 1922106"/>
              <a:gd name="connsiteY101" fmla="*/ 872164 h 1936394"/>
              <a:gd name="connsiteX102" fmla="*/ 10420 w 1922106"/>
              <a:gd name="connsiteY102" fmla="*/ 825124 h 1936394"/>
              <a:gd name="connsiteX103" fmla="*/ 18378 w 1922106"/>
              <a:gd name="connsiteY103" fmla="*/ 778807 h 1936394"/>
              <a:gd name="connsiteX104" fmla="*/ 28486 w 1922106"/>
              <a:gd name="connsiteY104" fmla="*/ 733270 h 1936394"/>
              <a:gd name="connsiteX105" fmla="*/ 40689 w 1922106"/>
              <a:gd name="connsiteY105" fmla="*/ 688568 h 1936394"/>
              <a:gd name="connsiteX106" fmla="*/ 54933 w 1922106"/>
              <a:gd name="connsiteY106" fmla="*/ 644757 h 1936394"/>
              <a:gd name="connsiteX107" fmla="*/ 71163 w 1922106"/>
              <a:gd name="connsiteY107" fmla="*/ 601892 h 1936394"/>
              <a:gd name="connsiteX108" fmla="*/ 89322 w 1922106"/>
              <a:gd name="connsiteY108" fmla="*/ 560029 h 1936394"/>
              <a:gd name="connsiteX109" fmla="*/ 109357 w 1922106"/>
              <a:gd name="connsiteY109" fmla="*/ 519223 h 1936394"/>
              <a:gd name="connsiteX110" fmla="*/ 131211 w 1922106"/>
              <a:gd name="connsiteY110" fmla="*/ 479529 h 1936394"/>
              <a:gd name="connsiteX111" fmla="*/ 154831 w 1922106"/>
              <a:gd name="connsiteY111" fmla="*/ 441003 h 1936394"/>
              <a:gd name="connsiteX112" fmla="*/ 180161 w 1922106"/>
              <a:gd name="connsiteY112" fmla="*/ 403701 h 1936394"/>
              <a:gd name="connsiteX113" fmla="*/ 207145 w 1922106"/>
              <a:gd name="connsiteY113" fmla="*/ 367677 h 1936394"/>
              <a:gd name="connsiteX114" fmla="*/ 235730 w 1922106"/>
              <a:gd name="connsiteY114" fmla="*/ 332988 h 1936394"/>
              <a:gd name="connsiteX115" fmla="*/ 265859 w 1922106"/>
              <a:gd name="connsiteY115" fmla="*/ 299689 h 1936394"/>
              <a:gd name="connsiteX116" fmla="*/ 297478 w 1922106"/>
              <a:gd name="connsiteY116" fmla="*/ 267835 h 1936394"/>
              <a:gd name="connsiteX117" fmla="*/ 330531 w 1922106"/>
              <a:gd name="connsiteY117" fmla="*/ 237482 h 1936394"/>
              <a:gd name="connsiteX118" fmla="*/ 364965 w 1922106"/>
              <a:gd name="connsiteY118" fmla="*/ 208685 h 1936394"/>
              <a:gd name="connsiteX119" fmla="*/ 400723 w 1922106"/>
              <a:gd name="connsiteY119" fmla="*/ 181500 h 1936394"/>
              <a:gd name="connsiteX120" fmla="*/ 437750 w 1922106"/>
              <a:gd name="connsiteY120" fmla="*/ 155982 h 1936394"/>
              <a:gd name="connsiteX121" fmla="*/ 475992 w 1922106"/>
              <a:gd name="connsiteY121" fmla="*/ 132187 h 1936394"/>
              <a:gd name="connsiteX122" fmla="*/ 515393 w 1922106"/>
              <a:gd name="connsiteY122" fmla="*/ 110170 h 1936394"/>
              <a:gd name="connsiteX123" fmla="*/ 555899 w 1922106"/>
              <a:gd name="connsiteY123" fmla="*/ 89986 h 1936394"/>
              <a:gd name="connsiteX124" fmla="*/ 597453 w 1922106"/>
              <a:gd name="connsiteY124" fmla="*/ 71692 h 1936394"/>
              <a:gd name="connsiteX125" fmla="*/ 640002 w 1922106"/>
              <a:gd name="connsiteY125" fmla="*/ 55342 h 1936394"/>
              <a:gd name="connsiteX126" fmla="*/ 683491 w 1922106"/>
              <a:gd name="connsiteY126" fmla="*/ 40992 h 1936394"/>
              <a:gd name="connsiteX127" fmla="*/ 727863 w 1922106"/>
              <a:gd name="connsiteY127" fmla="*/ 28698 h 1936394"/>
              <a:gd name="connsiteX128" fmla="*/ 773064 w 1922106"/>
              <a:gd name="connsiteY128" fmla="*/ 18514 h 1936394"/>
              <a:gd name="connsiteX129" fmla="*/ 819040 w 1922106"/>
              <a:gd name="connsiteY129" fmla="*/ 10497 h 1936394"/>
              <a:gd name="connsiteX130" fmla="*/ 865734 w 1922106"/>
              <a:gd name="connsiteY130" fmla="*/ 4702 h 1936394"/>
              <a:gd name="connsiteX131" fmla="*/ 913092 w 1922106"/>
              <a:gd name="connsiteY131" fmla="*/ 1184 h 193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922106" h="1936394">
                <a:moveTo>
                  <a:pt x="961059" y="0"/>
                </a:moveTo>
                <a:lnTo>
                  <a:pt x="1009025" y="1184"/>
                </a:lnTo>
                <a:lnTo>
                  <a:pt x="1056382" y="4702"/>
                </a:lnTo>
                <a:lnTo>
                  <a:pt x="1103076" y="10497"/>
                </a:lnTo>
                <a:lnTo>
                  <a:pt x="1149050" y="18514"/>
                </a:lnTo>
                <a:lnTo>
                  <a:pt x="1194251" y="28698"/>
                </a:lnTo>
                <a:lnTo>
                  <a:pt x="1238622" y="40992"/>
                </a:lnTo>
                <a:lnTo>
                  <a:pt x="1282110" y="55342"/>
                </a:lnTo>
                <a:lnTo>
                  <a:pt x="1324658" y="71692"/>
                </a:lnTo>
                <a:lnTo>
                  <a:pt x="1366212" y="89986"/>
                </a:lnTo>
                <a:lnTo>
                  <a:pt x="1406717" y="110170"/>
                </a:lnTo>
                <a:lnTo>
                  <a:pt x="1446118" y="132187"/>
                </a:lnTo>
                <a:lnTo>
                  <a:pt x="1484359" y="155982"/>
                </a:lnTo>
                <a:lnTo>
                  <a:pt x="1521386" y="181500"/>
                </a:lnTo>
                <a:lnTo>
                  <a:pt x="1557144" y="208685"/>
                </a:lnTo>
                <a:lnTo>
                  <a:pt x="1591577" y="237482"/>
                </a:lnTo>
                <a:lnTo>
                  <a:pt x="1624630" y="267835"/>
                </a:lnTo>
                <a:lnTo>
                  <a:pt x="1656249" y="299689"/>
                </a:lnTo>
                <a:lnTo>
                  <a:pt x="1686378" y="332988"/>
                </a:lnTo>
                <a:lnTo>
                  <a:pt x="1714962" y="367677"/>
                </a:lnTo>
                <a:lnTo>
                  <a:pt x="1741946" y="403701"/>
                </a:lnTo>
                <a:lnTo>
                  <a:pt x="1767276" y="441003"/>
                </a:lnTo>
                <a:lnTo>
                  <a:pt x="1790895" y="479529"/>
                </a:lnTo>
                <a:lnTo>
                  <a:pt x="1812750" y="519223"/>
                </a:lnTo>
                <a:lnTo>
                  <a:pt x="1832784" y="560029"/>
                </a:lnTo>
                <a:lnTo>
                  <a:pt x="1850944" y="601892"/>
                </a:lnTo>
                <a:lnTo>
                  <a:pt x="1867173" y="644757"/>
                </a:lnTo>
                <a:lnTo>
                  <a:pt x="1881417" y="688568"/>
                </a:lnTo>
                <a:lnTo>
                  <a:pt x="1893620" y="733270"/>
                </a:lnTo>
                <a:lnTo>
                  <a:pt x="1903728" y="778807"/>
                </a:lnTo>
                <a:lnTo>
                  <a:pt x="1911686" y="825124"/>
                </a:lnTo>
                <a:lnTo>
                  <a:pt x="1917438" y="872164"/>
                </a:lnTo>
                <a:lnTo>
                  <a:pt x="1920930" y="919874"/>
                </a:lnTo>
                <a:lnTo>
                  <a:pt x="1922106" y="968197"/>
                </a:lnTo>
                <a:lnTo>
                  <a:pt x="1920930" y="1016520"/>
                </a:lnTo>
                <a:lnTo>
                  <a:pt x="1917438" y="1064229"/>
                </a:lnTo>
                <a:lnTo>
                  <a:pt x="1911686" y="1111270"/>
                </a:lnTo>
                <a:lnTo>
                  <a:pt x="1903728" y="1157586"/>
                </a:lnTo>
                <a:lnTo>
                  <a:pt x="1893620" y="1203123"/>
                </a:lnTo>
                <a:lnTo>
                  <a:pt x="1881417" y="1247825"/>
                </a:lnTo>
                <a:lnTo>
                  <a:pt x="1867173" y="1291636"/>
                </a:lnTo>
                <a:lnTo>
                  <a:pt x="1850944" y="1334501"/>
                </a:lnTo>
                <a:lnTo>
                  <a:pt x="1832784" y="1376364"/>
                </a:lnTo>
                <a:lnTo>
                  <a:pt x="1812750" y="1417171"/>
                </a:lnTo>
                <a:lnTo>
                  <a:pt x="1790895" y="1456864"/>
                </a:lnTo>
                <a:lnTo>
                  <a:pt x="1767276" y="1495390"/>
                </a:lnTo>
                <a:lnTo>
                  <a:pt x="1741946" y="1532693"/>
                </a:lnTo>
                <a:lnTo>
                  <a:pt x="1714962" y="1568716"/>
                </a:lnTo>
                <a:lnTo>
                  <a:pt x="1686378" y="1603405"/>
                </a:lnTo>
                <a:lnTo>
                  <a:pt x="1656249" y="1636705"/>
                </a:lnTo>
                <a:lnTo>
                  <a:pt x="1624630" y="1668558"/>
                </a:lnTo>
                <a:lnTo>
                  <a:pt x="1591577" y="1698912"/>
                </a:lnTo>
                <a:lnTo>
                  <a:pt x="1557144" y="1727708"/>
                </a:lnTo>
                <a:lnTo>
                  <a:pt x="1521386" y="1754893"/>
                </a:lnTo>
                <a:lnTo>
                  <a:pt x="1484359" y="1780411"/>
                </a:lnTo>
                <a:lnTo>
                  <a:pt x="1446118" y="1804207"/>
                </a:lnTo>
                <a:lnTo>
                  <a:pt x="1406717" y="1826224"/>
                </a:lnTo>
                <a:lnTo>
                  <a:pt x="1366212" y="1846407"/>
                </a:lnTo>
                <a:lnTo>
                  <a:pt x="1324658" y="1864702"/>
                </a:lnTo>
                <a:lnTo>
                  <a:pt x="1282110" y="1881052"/>
                </a:lnTo>
                <a:lnTo>
                  <a:pt x="1238622" y="1895401"/>
                </a:lnTo>
                <a:lnTo>
                  <a:pt x="1194251" y="1907696"/>
                </a:lnTo>
                <a:lnTo>
                  <a:pt x="1149050" y="1917879"/>
                </a:lnTo>
                <a:lnTo>
                  <a:pt x="1103076" y="1925896"/>
                </a:lnTo>
                <a:lnTo>
                  <a:pt x="1056382" y="1931691"/>
                </a:lnTo>
                <a:lnTo>
                  <a:pt x="1009025" y="1935209"/>
                </a:lnTo>
                <a:lnTo>
                  <a:pt x="961059" y="1936394"/>
                </a:lnTo>
                <a:lnTo>
                  <a:pt x="913092" y="1935209"/>
                </a:lnTo>
                <a:lnTo>
                  <a:pt x="865734" y="1931691"/>
                </a:lnTo>
                <a:lnTo>
                  <a:pt x="819040" y="1925896"/>
                </a:lnTo>
                <a:lnTo>
                  <a:pt x="773064" y="1917879"/>
                </a:lnTo>
                <a:lnTo>
                  <a:pt x="727863" y="1907696"/>
                </a:lnTo>
                <a:lnTo>
                  <a:pt x="683491" y="1895401"/>
                </a:lnTo>
                <a:lnTo>
                  <a:pt x="640002" y="1881052"/>
                </a:lnTo>
                <a:lnTo>
                  <a:pt x="597453" y="1864702"/>
                </a:lnTo>
                <a:lnTo>
                  <a:pt x="555899" y="1846407"/>
                </a:lnTo>
                <a:lnTo>
                  <a:pt x="515393" y="1826224"/>
                </a:lnTo>
                <a:lnTo>
                  <a:pt x="475992" y="1804207"/>
                </a:lnTo>
                <a:lnTo>
                  <a:pt x="437750" y="1780411"/>
                </a:lnTo>
                <a:lnTo>
                  <a:pt x="400723" y="1754893"/>
                </a:lnTo>
                <a:lnTo>
                  <a:pt x="364965" y="1727708"/>
                </a:lnTo>
                <a:lnTo>
                  <a:pt x="330531" y="1698912"/>
                </a:lnTo>
                <a:lnTo>
                  <a:pt x="297478" y="1668558"/>
                </a:lnTo>
                <a:lnTo>
                  <a:pt x="265859" y="1636705"/>
                </a:lnTo>
                <a:lnTo>
                  <a:pt x="235730" y="1603405"/>
                </a:lnTo>
                <a:lnTo>
                  <a:pt x="207145" y="1568716"/>
                </a:lnTo>
                <a:lnTo>
                  <a:pt x="180161" y="1532693"/>
                </a:lnTo>
                <a:lnTo>
                  <a:pt x="154831" y="1495390"/>
                </a:lnTo>
                <a:lnTo>
                  <a:pt x="131211" y="1456864"/>
                </a:lnTo>
                <a:lnTo>
                  <a:pt x="109357" y="1417171"/>
                </a:lnTo>
                <a:lnTo>
                  <a:pt x="89322" y="1376364"/>
                </a:lnTo>
                <a:lnTo>
                  <a:pt x="71163" y="1334501"/>
                </a:lnTo>
                <a:lnTo>
                  <a:pt x="54933" y="1291636"/>
                </a:lnTo>
                <a:lnTo>
                  <a:pt x="40689" y="1247825"/>
                </a:lnTo>
                <a:lnTo>
                  <a:pt x="28486" y="1203123"/>
                </a:lnTo>
                <a:lnTo>
                  <a:pt x="18378" y="1157586"/>
                </a:lnTo>
                <a:lnTo>
                  <a:pt x="10420" y="1111270"/>
                </a:lnTo>
                <a:lnTo>
                  <a:pt x="4667" y="1064229"/>
                </a:lnTo>
                <a:lnTo>
                  <a:pt x="1176" y="1016520"/>
                </a:lnTo>
                <a:lnTo>
                  <a:pt x="0" y="968197"/>
                </a:lnTo>
                <a:lnTo>
                  <a:pt x="1176" y="919874"/>
                </a:lnTo>
                <a:lnTo>
                  <a:pt x="4667" y="872164"/>
                </a:lnTo>
                <a:lnTo>
                  <a:pt x="10420" y="825124"/>
                </a:lnTo>
                <a:lnTo>
                  <a:pt x="18378" y="778807"/>
                </a:lnTo>
                <a:lnTo>
                  <a:pt x="28486" y="733270"/>
                </a:lnTo>
                <a:lnTo>
                  <a:pt x="40689" y="688568"/>
                </a:lnTo>
                <a:lnTo>
                  <a:pt x="54933" y="644757"/>
                </a:lnTo>
                <a:lnTo>
                  <a:pt x="71163" y="601892"/>
                </a:lnTo>
                <a:lnTo>
                  <a:pt x="89322" y="560029"/>
                </a:lnTo>
                <a:lnTo>
                  <a:pt x="109357" y="519223"/>
                </a:lnTo>
                <a:lnTo>
                  <a:pt x="131211" y="479529"/>
                </a:lnTo>
                <a:lnTo>
                  <a:pt x="154831" y="441003"/>
                </a:lnTo>
                <a:lnTo>
                  <a:pt x="180161" y="403701"/>
                </a:lnTo>
                <a:lnTo>
                  <a:pt x="207145" y="367677"/>
                </a:lnTo>
                <a:lnTo>
                  <a:pt x="235730" y="332988"/>
                </a:lnTo>
                <a:lnTo>
                  <a:pt x="265859" y="299689"/>
                </a:lnTo>
                <a:lnTo>
                  <a:pt x="297478" y="267835"/>
                </a:lnTo>
                <a:lnTo>
                  <a:pt x="330531" y="237482"/>
                </a:lnTo>
                <a:lnTo>
                  <a:pt x="364965" y="208685"/>
                </a:lnTo>
                <a:lnTo>
                  <a:pt x="400723" y="181500"/>
                </a:lnTo>
                <a:lnTo>
                  <a:pt x="437750" y="155982"/>
                </a:lnTo>
                <a:lnTo>
                  <a:pt x="475992" y="132187"/>
                </a:lnTo>
                <a:lnTo>
                  <a:pt x="515393" y="110170"/>
                </a:lnTo>
                <a:lnTo>
                  <a:pt x="555899" y="89986"/>
                </a:lnTo>
                <a:lnTo>
                  <a:pt x="597453" y="71692"/>
                </a:lnTo>
                <a:lnTo>
                  <a:pt x="640002" y="55342"/>
                </a:lnTo>
                <a:lnTo>
                  <a:pt x="683491" y="40992"/>
                </a:lnTo>
                <a:lnTo>
                  <a:pt x="727863" y="28698"/>
                </a:lnTo>
                <a:lnTo>
                  <a:pt x="773064" y="18514"/>
                </a:lnTo>
                <a:lnTo>
                  <a:pt x="819040" y="10497"/>
                </a:lnTo>
                <a:lnTo>
                  <a:pt x="865734" y="4702"/>
                </a:lnTo>
                <a:lnTo>
                  <a:pt x="913092" y="11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055CEF5-79EF-8D4A-A33C-1F718899E1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6912" y="2463718"/>
            <a:ext cx="1922106" cy="1936394"/>
          </a:xfrm>
          <a:custGeom>
            <a:avLst/>
            <a:gdLst>
              <a:gd name="connsiteX0" fmla="*/ 961059 w 1922106"/>
              <a:gd name="connsiteY0" fmla="*/ 0 h 1936394"/>
              <a:gd name="connsiteX1" fmla="*/ 1009025 w 1922106"/>
              <a:gd name="connsiteY1" fmla="*/ 1184 h 1936394"/>
              <a:gd name="connsiteX2" fmla="*/ 1056382 w 1922106"/>
              <a:gd name="connsiteY2" fmla="*/ 4702 h 1936394"/>
              <a:gd name="connsiteX3" fmla="*/ 1103076 w 1922106"/>
              <a:gd name="connsiteY3" fmla="*/ 10497 h 1936394"/>
              <a:gd name="connsiteX4" fmla="*/ 1149050 w 1922106"/>
              <a:gd name="connsiteY4" fmla="*/ 18514 h 1936394"/>
              <a:gd name="connsiteX5" fmla="*/ 1194251 w 1922106"/>
              <a:gd name="connsiteY5" fmla="*/ 28698 h 1936394"/>
              <a:gd name="connsiteX6" fmla="*/ 1238622 w 1922106"/>
              <a:gd name="connsiteY6" fmla="*/ 40992 h 1936394"/>
              <a:gd name="connsiteX7" fmla="*/ 1282110 w 1922106"/>
              <a:gd name="connsiteY7" fmla="*/ 55342 h 1936394"/>
              <a:gd name="connsiteX8" fmla="*/ 1324658 w 1922106"/>
              <a:gd name="connsiteY8" fmla="*/ 71692 h 1936394"/>
              <a:gd name="connsiteX9" fmla="*/ 1366212 w 1922106"/>
              <a:gd name="connsiteY9" fmla="*/ 89986 h 1936394"/>
              <a:gd name="connsiteX10" fmla="*/ 1406717 w 1922106"/>
              <a:gd name="connsiteY10" fmla="*/ 110170 h 1936394"/>
              <a:gd name="connsiteX11" fmla="*/ 1446118 w 1922106"/>
              <a:gd name="connsiteY11" fmla="*/ 132187 h 1936394"/>
              <a:gd name="connsiteX12" fmla="*/ 1484359 w 1922106"/>
              <a:gd name="connsiteY12" fmla="*/ 155982 h 1936394"/>
              <a:gd name="connsiteX13" fmla="*/ 1521386 w 1922106"/>
              <a:gd name="connsiteY13" fmla="*/ 181500 h 1936394"/>
              <a:gd name="connsiteX14" fmla="*/ 1557144 w 1922106"/>
              <a:gd name="connsiteY14" fmla="*/ 208685 h 1936394"/>
              <a:gd name="connsiteX15" fmla="*/ 1591577 w 1922106"/>
              <a:gd name="connsiteY15" fmla="*/ 237482 h 1936394"/>
              <a:gd name="connsiteX16" fmla="*/ 1624630 w 1922106"/>
              <a:gd name="connsiteY16" fmla="*/ 267835 h 1936394"/>
              <a:gd name="connsiteX17" fmla="*/ 1656249 w 1922106"/>
              <a:gd name="connsiteY17" fmla="*/ 299689 h 1936394"/>
              <a:gd name="connsiteX18" fmla="*/ 1686378 w 1922106"/>
              <a:gd name="connsiteY18" fmla="*/ 332988 h 1936394"/>
              <a:gd name="connsiteX19" fmla="*/ 1714962 w 1922106"/>
              <a:gd name="connsiteY19" fmla="*/ 367677 h 1936394"/>
              <a:gd name="connsiteX20" fmla="*/ 1741946 w 1922106"/>
              <a:gd name="connsiteY20" fmla="*/ 403701 h 1936394"/>
              <a:gd name="connsiteX21" fmla="*/ 1767276 w 1922106"/>
              <a:gd name="connsiteY21" fmla="*/ 441003 h 1936394"/>
              <a:gd name="connsiteX22" fmla="*/ 1790895 w 1922106"/>
              <a:gd name="connsiteY22" fmla="*/ 479529 h 1936394"/>
              <a:gd name="connsiteX23" fmla="*/ 1812750 w 1922106"/>
              <a:gd name="connsiteY23" fmla="*/ 519223 h 1936394"/>
              <a:gd name="connsiteX24" fmla="*/ 1832784 w 1922106"/>
              <a:gd name="connsiteY24" fmla="*/ 560029 h 1936394"/>
              <a:gd name="connsiteX25" fmla="*/ 1850944 w 1922106"/>
              <a:gd name="connsiteY25" fmla="*/ 601892 h 1936394"/>
              <a:gd name="connsiteX26" fmla="*/ 1867173 w 1922106"/>
              <a:gd name="connsiteY26" fmla="*/ 644757 h 1936394"/>
              <a:gd name="connsiteX27" fmla="*/ 1881417 w 1922106"/>
              <a:gd name="connsiteY27" fmla="*/ 688568 h 1936394"/>
              <a:gd name="connsiteX28" fmla="*/ 1893620 w 1922106"/>
              <a:gd name="connsiteY28" fmla="*/ 733270 h 1936394"/>
              <a:gd name="connsiteX29" fmla="*/ 1903728 w 1922106"/>
              <a:gd name="connsiteY29" fmla="*/ 778807 h 1936394"/>
              <a:gd name="connsiteX30" fmla="*/ 1911686 w 1922106"/>
              <a:gd name="connsiteY30" fmla="*/ 825124 h 1936394"/>
              <a:gd name="connsiteX31" fmla="*/ 1917438 w 1922106"/>
              <a:gd name="connsiteY31" fmla="*/ 872164 h 1936394"/>
              <a:gd name="connsiteX32" fmla="*/ 1920930 w 1922106"/>
              <a:gd name="connsiteY32" fmla="*/ 919874 h 1936394"/>
              <a:gd name="connsiteX33" fmla="*/ 1922106 w 1922106"/>
              <a:gd name="connsiteY33" fmla="*/ 968197 h 1936394"/>
              <a:gd name="connsiteX34" fmla="*/ 1920930 w 1922106"/>
              <a:gd name="connsiteY34" fmla="*/ 1016520 h 1936394"/>
              <a:gd name="connsiteX35" fmla="*/ 1917438 w 1922106"/>
              <a:gd name="connsiteY35" fmla="*/ 1064229 h 1936394"/>
              <a:gd name="connsiteX36" fmla="*/ 1911686 w 1922106"/>
              <a:gd name="connsiteY36" fmla="*/ 1111270 h 1936394"/>
              <a:gd name="connsiteX37" fmla="*/ 1903728 w 1922106"/>
              <a:gd name="connsiteY37" fmla="*/ 1157586 h 1936394"/>
              <a:gd name="connsiteX38" fmla="*/ 1893620 w 1922106"/>
              <a:gd name="connsiteY38" fmla="*/ 1203123 h 1936394"/>
              <a:gd name="connsiteX39" fmla="*/ 1881417 w 1922106"/>
              <a:gd name="connsiteY39" fmla="*/ 1247825 h 1936394"/>
              <a:gd name="connsiteX40" fmla="*/ 1867173 w 1922106"/>
              <a:gd name="connsiteY40" fmla="*/ 1291636 h 1936394"/>
              <a:gd name="connsiteX41" fmla="*/ 1850944 w 1922106"/>
              <a:gd name="connsiteY41" fmla="*/ 1334501 h 1936394"/>
              <a:gd name="connsiteX42" fmla="*/ 1832784 w 1922106"/>
              <a:gd name="connsiteY42" fmla="*/ 1376364 h 1936394"/>
              <a:gd name="connsiteX43" fmla="*/ 1812750 w 1922106"/>
              <a:gd name="connsiteY43" fmla="*/ 1417171 h 1936394"/>
              <a:gd name="connsiteX44" fmla="*/ 1790895 w 1922106"/>
              <a:gd name="connsiteY44" fmla="*/ 1456864 h 1936394"/>
              <a:gd name="connsiteX45" fmla="*/ 1767276 w 1922106"/>
              <a:gd name="connsiteY45" fmla="*/ 1495390 h 1936394"/>
              <a:gd name="connsiteX46" fmla="*/ 1741946 w 1922106"/>
              <a:gd name="connsiteY46" fmla="*/ 1532693 h 1936394"/>
              <a:gd name="connsiteX47" fmla="*/ 1714962 w 1922106"/>
              <a:gd name="connsiteY47" fmla="*/ 1568716 h 1936394"/>
              <a:gd name="connsiteX48" fmla="*/ 1686378 w 1922106"/>
              <a:gd name="connsiteY48" fmla="*/ 1603405 h 1936394"/>
              <a:gd name="connsiteX49" fmla="*/ 1656249 w 1922106"/>
              <a:gd name="connsiteY49" fmla="*/ 1636705 h 1936394"/>
              <a:gd name="connsiteX50" fmla="*/ 1624630 w 1922106"/>
              <a:gd name="connsiteY50" fmla="*/ 1668558 h 1936394"/>
              <a:gd name="connsiteX51" fmla="*/ 1591577 w 1922106"/>
              <a:gd name="connsiteY51" fmla="*/ 1698912 h 1936394"/>
              <a:gd name="connsiteX52" fmla="*/ 1557144 w 1922106"/>
              <a:gd name="connsiteY52" fmla="*/ 1727708 h 1936394"/>
              <a:gd name="connsiteX53" fmla="*/ 1521386 w 1922106"/>
              <a:gd name="connsiteY53" fmla="*/ 1754893 h 1936394"/>
              <a:gd name="connsiteX54" fmla="*/ 1484359 w 1922106"/>
              <a:gd name="connsiteY54" fmla="*/ 1780411 h 1936394"/>
              <a:gd name="connsiteX55" fmla="*/ 1446118 w 1922106"/>
              <a:gd name="connsiteY55" fmla="*/ 1804207 h 1936394"/>
              <a:gd name="connsiteX56" fmla="*/ 1406717 w 1922106"/>
              <a:gd name="connsiteY56" fmla="*/ 1826224 h 1936394"/>
              <a:gd name="connsiteX57" fmla="*/ 1366212 w 1922106"/>
              <a:gd name="connsiteY57" fmla="*/ 1846407 h 1936394"/>
              <a:gd name="connsiteX58" fmla="*/ 1324658 w 1922106"/>
              <a:gd name="connsiteY58" fmla="*/ 1864702 h 1936394"/>
              <a:gd name="connsiteX59" fmla="*/ 1282110 w 1922106"/>
              <a:gd name="connsiteY59" fmla="*/ 1881052 h 1936394"/>
              <a:gd name="connsiteX60" fmla="*/ 1238622 w 1922106"/>
              <a:gd name="connsiteY60" fmla="*/ 1895401 h 1936394"/>
              <a:gd name="connsiteX61" fmla="*/ 1194251 w 1922106"/>
              <a:gd name="connsiteY61" fmla="*/ 1907696 h 1936394"/>
              <a:gd name="connsiteX62" fmla="*/ 1149050 w 1922106"/>
              <a:gd name="connsiteY62" fmla="*/ 1917879 h 1936394"/>
              <a:gd name="connsiteX63" fmla="*/ 1103076 w 1922106"/>
              <a:gd name="connsiteY63" fmla="*/ 1925896 h 1936394"/>
              <a:gd name="connsiteX64" fmla="*/ 1056382 w 1922106"/>
              <a:gd name="connsiteY64" fmla="*/ 1931691 h 1936394"/>
              <a:gd name="connsiteX65" fmla="*/ 1009025 w 1922106"/>
              <a:gd name="connsiteY65" fmla="*/ 1935209 h 1936394"/>
              <a:gd name="connsiteX66" fmla="*/ 961059 w 1922106"/>
              <a:gd name="connsiteY66" fmla="*/ 1936394 h 1936394"/>
              <a:gd name="connsiteX67" fmla="*/ 913092 w 1922106"/>
              <a:gd name="connsiteY67" fmla="*/ 1935209 h 1936394"/>
              <a:gd name="connsiteX68" fmla="*/ 865734 w 1922106"/>
              <a:gd name="connsiteY68" fmla="*/ 1931691 h 1936394"/>
              <a:gd name="connsiteX69" fmla="*/ 819040 w 1922106"/>
              <a:gd name="connsiteY69" fmla="*/ 1925896 h 1936394"/>
              <a:gd name="connsiteX70" fmla="*/ 773064 w 1922106"/>
              <a:gd name="connsiteY70" fmla="*/ 1917879 h 1936394"/>
              <a:gd name="connsiteX71" fmla="*/ 727863 w 1922106"/>
              <a:gd name="connsiteY71" fmla="*/ 1907696 h 1936394"/>
              <a:gd name="connsiteX72" fmla="*/ 683491 w 1922106"/>
              <a:gd name="connsiteY72" fmla="*/ 1895401 h 1936394"/>
              <a:gd name="connsiteX73" fmla="*/ 640002 w 1922106"/>
              <a:gd name="connsiteY73" fmla="*/ 1881052 h 1936394"/>
              <a:gd name="connsiteX74" fmla="*/ 597453 w 1922106"/>
              <a:gd name="connsiteY74" fmla="*/ 1864702 h 1936394"/>
              <a:gd name="connsiteX75" fmla="*/ 555899 w 1922106"/>
              <a:gd name="connsiteY75" fmla="*/ 1846407 h 1936394"/>
              <a:gd name="connsiteX76" fmla="*/ 515393 w 1922106"/>
              <a:gd name="connsiteY76" fmla="*/ 1826224 h 1936394"/>
              <a:gd name="connsiteX77" fmla="*/ 475992 w 1922106"/>
              <a:gd name="connsiteY77" fmla="*/ 1804207 h 1936394"/>
              <a:gd name="connsiteX78" fmla="*/ 437750 w 1922106"/>
              <a:gd name="connsiteY78" fmla="*/ 1780411 h 1936394"/>
              <a:gd name="connsiteX79" fmla="*/ 400723 w 1922106"/>
              <a:gd name="connsiteY79" fmla="*/ 1754893 h 1936394"/>
              <a:gd name="connsiteX80" fmla="*/ 364965 w 1922106"/>
              <a:gd name="connsiteY80" fmla="*/ 1727708 h 1936394"/>
              <a:gd name="connsiteX81" fmla="*/ 330531 w 1922106"/>
              <a:gd name="connsiteY81" fmla="*/ 1698912 h 1936394"/>
              <a:gd name="connsiteX82" fmla="*/ 297478 w 1922106"/>
              <a:gd name="connsiteY82" fmla="*/ 1668558 h 1936394"/>
              <a:gd name="connsiteX83" fmla="*/ 265859 w 1922106"/>
              <a:gd name="connsiteY83" fmla="*/ 1636705 h 1936394"/>
              <a:gd name="connsiteX84" fmla="*/ 235730 w 1922106"/>
              <a:gd name="connsiteY84" fmla="*/ 1603405 h 1936394"/>
              <a:gd name="connsiteX85" fmla="*/ 207145 w 1922106"/>
              <a:gd name="connsiteY85" fmla="*/ 1568716 h 1936394"/>
              <a:gd name="connsiteX86" fmla="*/ 180161 w 1922106"/>
              <a:gd name="connsiteY86" fmla="*/ 1532693 h 1936394"/>
              <a:gd name="connsiteX87" fmla="*/ 154831 w 1922106"/>
              <a:gd name="connsiteY87" fmla="*/ 1495390 h 1936394"/>
              <a:gd name="connsiteX88" fmla="*/ 131211 w 1922106"/>
              <a:gd name="connsiteY88" fmla="*/ 1456864 h 1936394"/>
              <a:gd name="connsiteX89" fmla="*/ 109357 w 1922106"/>
              <a:gd name="connsiteY89" fmla="*/ 1417171 h 1936394"/>
              <a:gd name="connsiteX90" fmla="*/ 89322 w 1922106"/>
              <a:gd name="connsiteY90" fmla="*/ 1376364 h 1936394"/>
              <a:gd name="connsiteX91" fmla="*/ 71163 w 1922106"/>
              <a:gd name="connsiteY91" fmla="*/ 1334501 h 1936394"/>
              <a:gd name="connsiteX92" fmla="*/ 54933 w 1922106"/>
              <a:gd name="connsiteY92" fmla="*/ 1291636 h 1936394"/>
              <a:gd name="connsiteX93" fmla="*/ 40689 w 1922106"/>
              <a:gd name="connsiteY93" fmla="*/ 1247825 h 1936394"/>
              <a:gd name="connsiteX94" fmla="*/ 28486 w 1922106"/>
              <a:gd name="connsiteY94" fmla="*/ 1203123 h 1936394"/>
              <a:gd name="connsiteX95" fmla="*/ 18378 w 1922106"/>
              <a:gd name="connsiteY95" fmla="*/ 1157586 h 1936394"/>
              <a:gd name="connsiteX96" fmla="*/ 10420 w 1922106"/>
              <a:gd name="connsiteY96" fmla="*/ 1111270 h 1936394"/>
              <a:gd name="connsiteX97" fmla="*/ 4667 w 1922106"/>
              <a:gd name="connsiteY97" fmla="*/ 1064229 h 1936394"/>
              <a:gd name="connsiteX98" fmla="*/ 1176 w 1922106"/>
              <a:gd name="connsiteY98" fmla="*/ 1016520 h 1936394"/>
              <a:gd name="connsiteX99" fmla="*/ 0 w 1922106"/>
              <a:gd name="connsiteY99" fmla="*/ 968197 h 1936394"/>
              <a:gd name="connsiteX100" fmla="*/ 1176 w 1922106"/>
              <a:gd name="connsiteY100" fmla="*/ 919874 h 1936394"/>
              <a:gd name="connsiteX101" fmla="*/ 4667 w 1922106"/>
              <a:gd name="connsiteY101" fmla="*/ 872164 h 1936394"/>
              <a:gd name="connsiteX102" fmla="*/ 10420 w 1922106"/>
              <a:gd name="connsiteY102" fmla="*/ 825124 h 1936394"/>
              <a:gd name="connsiteX103" fmla="*/ 18378 w 1922106"/>
              <a:gd name="connsiteY103" fmla="*/ 778807 h 1936394"/>
              <a:gd name="connsiteX104" fmla="*/ 28486 w 1922106"/>
              <a:gd name="connsiteY104" fmla="*/ 733270 h 1936394"/>
              <a:gd name="connsiteX105" fmla="*/ 40689 w 1922106"/>
              <a:gd name="connsiteY105" fmla="*/ 688568 h 1936394"/>
              <a:gd name="connsiteX106" fmla="*/ 54933 w 1922106"/>
              <a:gd name="connsiteY106" fmla="*/ 644757 h 1936394"/>
              <a:gd name="connsiteX107" fmla="*/ 71163 w 1922106"/>
              <a:gd name="connsiteY107" fmla="*/ 601892 h 1936394"/>
              <a:gd name="connsiteX108" fmla="*/ 89322 w 1922106"/>
              <a:gd name="connsiteY108" fmla="*/ 560029 h 1936394"/>
              <a:gd name="connsiteX109" fmla="*/ 109357 w 1922106"/>
              <a:gd name="connsiteY109" fmla="*/ 519223 h 1936394"/>
              <a:gd name="connsiteX110" fmla="*/ 131211 w 1922106"/>
              <a:gd name="connsiteY110" fmla="*/ 479529 h 1936394"/>
              <a:gd name="connsiteX111" fmla="*/ 154831 w 1922106"/>
              <a:gd name="connsiteY111" fmla="*/ 441003 h 1936394"/>
              <a:gd name="connsiteX112" fmla="*/ 180161 w 1922106"/>
              <a:gd name="connsiteY112" fmla="*/ 403701 h 1936394"/>
              <a:gd name="connsiteX113" fmla="*/ 207145 w 1922106"/>
              <a:gd name="connsiteY113" fmla="*/ 367677 h 1936394"/>
              <a:gd name="connsiteX114" fmla="*/ 235730 w 1922106"/>
              <a:gd name="connsiteY114" fmla="*/ 332988 h 1936394"/>
              <a:gd name="connsiteX115" fmla="*/ 265859 w 1922106"/>
              <a:gd name="connsiteY115" fmla="*/ 299689 h 1936394"/>
              <a:gd name="connsiteX116" fmla="*/ 297478 w 1922106"/>
              <a:gd name="connsiteY116" fmla="*/ 267835 h 1936394"/>
              <a:gd name="connsiteX117" fmla="*/ 330531 w 1922106"/>
              <a:gd name="connsiteY117" fmla="*/ 237482 h 1936394"/>
              <a:gd name="connsiteX118" fmla="*/ 364965 w 1922106"/>
              <a:gd name="connsiteY118" fmla="*/ 208685 h 1936394"/>
              <a:gd name="connsiteX119" fmla="*/ 400723 w 1922106"/>
              <a:gd name="connsiteY119" fmla="*/ 181500 h 1936394"/>
              <a:gd name="connsiteX120" fmla="*/ 437750 w 1922106"/>
              <a:gd name="connsiteY120" fmla="*/ 155982 h 1936394"/>
              <a:gd name="connsiteX121" fmla="*/ 475992 w 1922106"/>
              <a:gd name="connsiteY121" fmla="*/ 132187 h 1936394"/>
              <a:gd name="connsiteX122" fmla="*/ 515393 w 1922106"/>
              <a:gd name="connsiteY122" fmla="*/ 110170 h 1936394"/>
              <a:gd name="connsiteX123" fmla="*/ 555899 w 1922106"/>
              <a:gd name="connsiteY123" fmla="*/ 89986 h 1936394"/>
              <a:gd name="connsiteX124" fmla="*/ 597453 w 1922106"/>
              <a:gd name="connsiteY124" fmla="*/ 71692 h 1936394"/>
              <a:gd name="connsiteX125" fmla="*/ 640002 w 1922106"/>
              <a:gd name="connsiteY125" fmla="*/ 55342 h 1936394"/>
              <a:gd name="connsiteX126" fmla="*/ 683491 w 1922106"/>
              <a:gd name="connsiteY126" fmla="*/ 40992 h 1936394"/>
              <a:gd name="connsiteX127" fmla="*/ 727863 w 1922106"/>
              <a:gd name="connsiteY127" fmla="*/ 28698 h 1936394"/>
              <a:gd name="connsiteX128" fmla="*/ 773064 w 1922106"/>
              <a:gd name="connsiteY128" fmla="*/ 18514 h 1936394"/>
              <a:gd name="connsiteX129" fmla="*/ 819040 w 1922106"/>
              <a:gd name="connsiteY129" fmla="*/ 10497 h 1936394"/>
              <a:gd name="connsiteX130" fmla="*/ 865734 w 1922106"/>
              <a:gd name="connsiteY130" fmla="*/ 4702 h 1936394"/>
              <a:gd name="connsiteX131" fmla="*/ 913092 w 1922106"/>
              <a:gd name="connsiteY131" fmla="*/ 1184 h 193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922106" h="1936394">
                <a:moveTo>
                  <a:pt x="961059" y="0"/>
                </a:moveTo>
                <a:lnTo>
                  <a:pt x="1009025" y="1184"/>
                </a:lnTo>
                <a:lnTo>
                  <a:pt x="1056382" y="4702"/>
                </a:lnTo>
                <a:lnTo>
                  <a:pt x="1103076" y="10497"/>
                </a:lnTo>
                <a:lnTo>
                  <a:pt x="1149050" y="18514"/>
                </a:lnTo>
                <a:lnTo>
                  <a:pt x="1194251" y="28698"/>
                </a:lnTo>
                <a:lnTo>
                  <a:pt x="1238622" y="40992"/>
                </a:lnTo>
                <a:lnTo>
                  <a:pt x="1282110" y="55342"/>
                </a:lnTo>
                <a:lnTo>
                  <a:pt x="1324658" y="71692"/>
                </a:lnTo>
                <a:lnTo>
                  <a:pt x="1366212" y="89986"/>
                </a:lnTo>
                <a:lnTo>
                  <a:pt x="1406717" y="110170"/>
                </a:lnTo>
                <a:lnTo>
                  <a:pt x="1446118" y="132187"/>
                </a:lnTo>
                <a:lnTo>
                  <a:pt x="1484359" y="155982"/>
                </a:lnTo>
                <a:lnTo>
                  <a:pt x="1521386" y="181500"/>
                </a:lnTo>
                <a:lnTo>
                  <a:pt x="1557144" y="208685"/>
                </a:lnTo>
                <a:lnTo>
                  <a:pt x="1591577" y="237482"/>
                </a:lnTo>
                <a:lnTo>
                  <a:pt x="1624630" y="267835"/>
                </a:lnTo>
                <a:lnTo>
                  <a:pt x="1656249" y="299689"/>
                </a:lnTo>
                <a:lnTo>
                  <a:pt x="1686378" y="332988"/>
                </a:lnTo>
                <a:lnTo>
                  <a:pt x="1714962" y="367677"/>
                </a:lnTo>
                <a:lnTo>
                  <a:pt x="1741946" y="403701"/>
                </a:lnTo>
                <a:lnTo>
                  <a:pt x="1767276" y="441003"/>
                </a:lnTo>
                <a:lnTo>
                  <a:pt x="1790895" y="479529"/>
                </a:lnTo>
                <a:lnTo>
                  <a:pt x="1812750" y="519223"/>
                </a:lnTo>
                <a:lnTo>
                  <a:pt x="1832784" y="560029"/>
                </a:lnTo>
                <a:lnTo>
                  <a:pt x="1850944" y="601892"/>
                </a:lnTo>
                <a:lnTo>
                  <a:pt x="1867173" y="644757"/>
                </a:lnTo>
                <a:lnTo>
                  <a:pt x="1881417" y="688568"/>
                </a:lnTo>
                <a:lnTo>
                  <a:pt x="1893620" y="733270"/>
                </a:lnTo>
                <a:lnTo>
                  <a:pt x="1903728" y="778807"/>
                </a:lnTo>
                <a:lnTo>
                  <a:pt x="1911686" y="825124"/>
                </a:lnTo>
                <a:lnTo>
                  <a:pt x="1917438" y="872164"/>
                </a:lnTo>
                <a:lnTo>
                  <a:pt x="1920930" y="919874"/>
                </a:lnTo>
                <a:lnTo>
                  <a:pt x="1922106" y="968197"/>
                </a:lnTo>
                <a:lnTo>
                  <a:pt x="1920930" y="1016520"/>
                </a:lnTo>
                <a:lnTo>
                  <a:pt x="1917438" y="1064229"/>
                </a:lnTo>
                <a:lnTo>
                  <a:pt x="1911686" y="1111270"/>
                </a:lnTo>
                <a:lnTo>
                  <a:pt x="1903728" y="1157586"/>
                </a:lnTo>
                <a:lnTo>
                  <a:pt x="1893620" y="1203123"/>
                </a:lnTo>
                <a:lnTo>
                  <a:pt x="1881417" y="1247825"/>
                </a:lnTo>
                <a:lnTo>
                  <a:pt x="1867173" y="1291636"/>
                </a:lnTo>
                <a:lnTo>
                  <a:pt x="1850944" y="1334501"/>
                </a:lnTo>
                <a:lnTo>
                  <a:pt x="1832784" y="1376364"/>
                </a:lnTo>
                <a:lnTo>
                  <a:pt x="1812750" y="1417171"/>
                </a:lnTo>
                <a:lnTo>
                  <a:pt x="1790895" y="1456864"/>
                </a:lnTo>
                <a:lnTo>
                  <a:pt x="1767276" y="1495390"/>
                </a:lnTo>
                <a:lnTo>
                  <a:pt x="1741946" y="1532693"/>
                </a:lnTo>
                <a:lnTo>
                  <a:pt x="1714962" y="1568716"/>
                </a:lnTo>
                <a:lnTo>
                  <a:pt x="1686378" y="1603405"/>
                </a:lnTo>
                <a:lnTo>
                  <a:pt x="1656249" y="1636705"/>
                </a:lnTo>
                <a:lnTo>
                  <a:pt x="1624630" y="1668558"/>
                </a:lnTo>
                <a:lnTo>
                  <a:pt x="1591577" y="1698912"/>
                </a:lnTo>
                <a:lnTo>
                  <a:pt x="1557144" y="1727708"/>
                </a:lnTo>
                <a:lnTo>
                  <a:pt x="1521386" y="1754893"/>
                </a:lnTo>
                <a:lnTo>
                  <a:pt x="1484359" y="1780411"/>
                </a:lnTo>
                <a:lnTo>
                  <a:pt x="1446118" y="1804207"/>
                </a:lnTo>
                <a:lnTo>
                  <a:pt x="1406717" y="1826224"/>
                </a:lnTo>
                <a:lnTo>
                  <a:pt x="1366212" y="1846407"/>
                </a:lnTo>
                <a:lnTo>
                  <a:pt x="1324658" y="1864702"/>
                </a:lnTo>
                <a:lnTo>
                  <a:pt x="1282110" y="1881052"/>
                </a:lnTo>
                <a:lnTo>
                  <a:pt x="1238622" y="1895401"/>
                </a:lnTo>
                <a:lnTo>
                  <a:pt x="1194251" y="1907696"/>
                </a:lnTo>
                <a:lnTo>
                  <a:pt x="1149050" y="1917879"/>
                </a:lnTo>
                <a:lnTo>
                  <a:pt x="1103076" y="1925896"/>
                </a:lnTo>
                <a:lnTo>
                  <a:pt x="1056382" y="1931691"/>
                </a:lnTo>
                <a:lnTo>
                  <a:pt x="1009025" y="1935209"/>
                </a:lnTo>
                <a:lnTo>
                  <a:pt x="961059" y="1936394"/>
                </a:lnTo>
                <a:lnTo>
                  <a:pt x="913092" y="1935209"/>
                </a:lnTo>
                <a:lnTo>
                  <a:pt x="865734" y="1931691"/>
                </a:lnTo>
                <a:lnTo>
                  <a:pt x="819040" y="1925896"/>
                </a:lnTo>
                <a:lnTo>
                  <a:pt x="773064" y="1917879"/>
                </a:lnTo>
                <a:lnTo>
                  <a:pt x="727863" y="1907696"/>
                </a:lnTo>
                <a:lnTo>
                  <a:pt x="683491" y="1895401"/>
                </a:lnTo>
                <a:lnTo>
                  <a:pt x="640002" y="1881052"/>
                </a:lnTo>
                <a:lnTo>
                  <a:pt x="597453" y="1864702"/>
                </a:lnTo>
                <a:lnTo>
                  <a:pt x="555899" y="1846407"/>
                </a:lnTo>
                <a:lnTo>
                  <a:pt x="515393" y="1826224"/>
                </a:lnTo>
                <a:lnTo>
                  <a:pt x="475992" y="1804207"/>
                </a:lnTo>
                <a:lnTo>
                  <a:pt x="437750" y="1780411"/>
                </a:lnTo>
                <a:lnTo>
                  <a:pt x="400723" y="1754893"/>
                </a:lnTo>
                <a:lnTo>
                  <a:pt x="364965" y="1727708"/>
                </a:lnTo>
                <a:lnTo>
                  <a:pt x="330531" y="1698912"/>
                </a:lnTo>
                <a:lnTo>
                  <a:pt x="297478" y="1668558"/>
                </a:lnTo>
                <a:lnTo>
                  <a:pt x="265859" y="1636705"/>
                </a:lnTo>
                <a:lnTo>
                  <a:pt x="235730" y="1603405"/>
                </a:lnTo>
                <a:lnTo>
                  <a:pt x="207145" y="1568716"/>
                </a:lnTo>
                <a:lnTo>
                  <a:pt x="180161" y="1532693"/>
                </a:lnTo>
                <a:lnTo>
                  <a:pt x="154831" y="1495390"/>
                </a:lnTo>
                <a:lnTo>
                  <a:pt x="131211" y="1456864"/>
                </a:lnTo>
                <a:lnTo>
                  <a:pt x="109357" y="1417171"/>
                </a:lnTo>
                <a:lnTo>
                  <a:pt x="89322" y="1376364"/>
                </a:lnTo>
                <a:lnTo>
                  <a:pt x="71163" y="1334501"/>
                </a:lnTo>
                <a:lnTo>
                  <a:pt x="54933" y="1291636"/>
                </a:lnTo>
                <a:lnTo>
                  <a:pt x="40689" y="1247825"/>
                </a:lnTo>
                <a:lnTo>
                  <a:pt x="28486" y="1203123"/>
                </a:lnTo>
                <a:lnTo>
                  <a:pt x="18378" y="1157586"/>
                </a:lnTo>
                <a:lnTo>
                  <a:pt x="10420" y="1111270"/>
                </a:lnTo>
                <a:lnTo>
                  <a:pt x="4667" y="1064229"/>
                </a:lnTo>
                <a:lnTo>
                  <a:pt x="1176" y="1016520"/>
                </a:lnTo>
                <a:lnTo>
                  <a:pt x="0" y="968197"/>
                </a:lnTo>
                <a:lnTo>
                  <a:pt x="1176" y="919874"/>
                </a:lnTo>
                <a:lnTo>
                  <a:pt x="4667" y="872164"/>
                </a:lnTo>
                <a:lnTo>
                  <a:pt x="10420" y="825124"/>
                </a:lnTo>
                <a:lnTo>
                  <a:pt x="18378" y="778807"/>
                </a:lnTo>
                <a:lnTo>
                  <a:pt x="28486" y="733270"/>
                </a:lnTo>
                <a:lnTo>
                  <a:pt x="40689" y="688568"/>
                </a:lnTo>
                <a:lnTo>
                  <a:pt x="54933" y="644757"/>
                </a:lnTo>
                <a:lnTo>
                  <a:pt x="71163" y="601892"/>
                </a:lnTo>
                <a:lnTo>
                  <a:pt x="89322" y="560029"/>
                </a:lnTo>
                <a:lnTo>
                  <a:pt x="109357" y="519223"/>
                </a:lnTo>
                <a:lnTo>
                  <a:pt x="131211" y="479529"/>
                </a:lnTo>
                <a:lnTo>
                  <a:pt x="154831" y="441003"/>
                </a:lnTo>
                <a:lnTo>
                  <a:pt x="180161" y="403701"/>
                </a:lnTo>
                <a:lnTo>
                  <a:pt x="207145" y="367677"/>
                </a:lnTo>
                <a:lnTo>
                  <a:pt x="235730" y="332988"/>
                </a:lnTo>
                <a:lnTo>
                  <a:pt x="265859" y="299689"/>
                </a:lnTo>
                <a:lnTo>
                  <a:pt x="297478" y="267835"/>
                </a:lnTo>
                <a:lnTo>
                  <a:pt x="330531" y="237482"/>
                </a:lnTo>
                <a:lnTo>
                  <a:pt x="364965" y="208685"/>
                </a:lnTo>
                <a:lnTo>
                  <a:pt x="400723" y="181500"/>
                </a:lnTo>
                <a:lnTo>
                  <a:pt x="437750" y="155982"/>
                </a:lnTo>
                <a:lnTo>
                  <a:pt x="475992" y="132187"/>
                </a:lnTo>
                <a:lnTo>
                  <a:pt x="515393" y="110170"/>
                </a:lnTo>
                <a:lnTo>
                  <a:pt x="555899" y="89986"/>
                </a:lnTo>
                <a:lnTo>
                  <a:pt x="597453" y="71692"/>
                </a:lnTo>
                <a:lnTo>
                  <a:pt x="640002" y="55342"/>
                </a:lnTo>
                <a:lnTo>
                  <a:pt x="683491" y="40992"/>
                </a:lnTo>
                <a:lnTo>
                  <a:pt x="727863" y="28698"/>
                </a:lnTo>
                <a:lnTo>
                  <a:pt x="773064" y="18514"/>
                </a:lnTo>
                <a:lnTo>
                  <a:pt x="819040" y="10497"/>
                </a:lnTo>
                <a:lnTo>
                  <a:pt x="865734" y="4702"/>
                </a:lnTo>
                <a:lnTo>
                  <a:pt x="913092" y="11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B25494F-9C19-F84A-97EE-33208EF40F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87540" y="2463718"/>
            <a:ext cx="1922106" cy="1936394"/>
          </a:xfrm>
          <a:custGeom>
            <a:avLst/>
            <a:gdLst>
              <a:gd name="connsiteX0" fmla="*/ 961059 w 1922106"/>
              <a:gd name="connsiteY0" fmla="*/ 0 h 1936394"/>
              <a:gd name="connsiteX1" fmla="*/ 1009025 w 1922106"/>
              <a:gd name="connsiteY1" fmla="*/ 1184 h 1936394"/>
              <a:gd name="connsiteX2" fmla="*/ 1056382 w 1922106"/>
              <a:gd name="connsiteY2" fmla="*/ 4702 h 1936394"/>
              <a:gd name="connsiteX3" fmla="*/ 1103076 w 1922106"/>
              <a:gd name="connsiteY3" fmla="*/ 10497 h 1936394"/>
              <a:gd name="connsiteX4" fmla="*/ 1149050 w 1922106"/>
              <a:gd name="connsiteY4" fmla="*/ 18514 h 1936394"/>
              <a:gd name="connsiteX5" fmla="*/ 1194251 w 1922106"/>
              <a:gd name="connsiteY5" fmla="*/ 28698 h 1936394"/>
              <a:gd name="connsiteX6" fmla="*/ 1238622 w 1922106"/>
              <a:gd name="connsiteY6" fmla="*/ 40992 h 1936394"/>
              <a:gd name="connsiteX7" fmla="*/ 1282110 w 1922106"/>
              <a:gd name="connsiteY7" fmla="*/ 55342 h 1936394"/>
              <a:gd name="connsiteX8" fmla="*/ 1324658 w 1922106"/>
              <a:gd name="connsiteY8" fmla="*/ 71692 h 1936394"/>
              <a:gd name="connsiteX9" fmla="*/ 1366212 w 1922106"/>
              <a:gd name="connsiteY9" fmla="*/ 89986 h 1936394"/>
              <a:gd name="connsiteX10" fmla="*/ 1406717 w 1922106"/>
              <a:gd name="connsiteY10" fmla="*/ 110170 h 1936394"/>
              <a:gd name="connsiteX11" fmla="*/ 1446118 w 1922106"/>
              <a:gd name="connsiteY11" fmla="*/ 132187 h 1936394"/>
              <a:gd name="connsiteX12" fmla="*/ 1484359 w 1922106"/>
              <a:gd name="connsiteY12" fmla="*/ 155982 h 1936394"/>
              <a:gd name="connsiteX13" fmla="*/ 1521386 w 1922106"/>
              <a:gd name="connsiteY13" fmla="*/ 181500 h 1936394"/>
              <a:gd name="connsiteX14" fmla="*/ 1557144 w 1922106"/>
              <a:gd name="connsiteY14" fmla="*/ 208685 h 1936394"/>
              <a:gd name="connsiteX15" fmla="*/ 1591577 w 1922106"/>
              <a:gd name="connsiteY15" fmla="*/ 237482 h 1936394"/>
              <a:gd name="connsiteX16" fmla="*/ 1624630 w 1922106"/>
              <a:gd name="connsiteY16" fmla="*/ 267835 h 1936394"/>
              <a:gd name="connsiteX17" fmla="*/ 1656249 w 1922106"/>
              <a:gd name="connsiteY17" fmla="*/ 299689 h 1936394"/>
              <a:gd name="connsiteX18" fmla="*/ 1686378 w 1922106"/>
              <a:gd name="connsiteY18" fmla="*/ 332988 h 1936394"/>
              <a:gd name="connsiteX19" fmla="*/ 1714962 w 1922106"/>
              <a:gd name="connsiteY19" fmla="*/ 367677 h 1936394"/>
              <a:gd name="connsiteX20" fmla="*/ 1741946 w 1922106"/>
              <a:gd name="connsiteY20" fmla="*/ 403701 h 1936394"/>
              <a:gd name="connsiteX21" fmla="*/ 1767276 w 1922106"/>
              <a:gd name="connsiteY21" fmla="*/ 441003 h 1936394"/>
              <a:gd name="connsiteX22" fmla="*/ 1790895 w 1922106"/>
              <a:gd name="connsiteY22" fmla="*/ 479529 h 1936394"/>
              <a:gd name="connsiteX23" fmla="*/ 1812750 w 1922106"/>
              <a:gd name="connsiteY23" fmla="*/ 519223 h 1936394"/>
              <a:gd name="connsiteX24" fmla="*/ 1832784 w 1922106"/>
              <a:gd name="connsiteY24" fmla="*/ 560029 h 1936394"/>
              <a:gd name="connsiteX25" fmla="*/ 1850944 w 1922106"/>
              <a:gd name="connsiteY25" fmla="*/ 601892 h 1936394"/>
              <a:gd name="connsiteX26" fmla="*/ 1867173 w 1922106"/>
              <a:gd name="connsiteY26" fmla="*/ 644757 h 1936394"/>
              <a:gd name="connsiteX27" fmla="*/ 1881417 w 1922106"/>
              <a:gd name="connsiteY27" fmla="*/ 688568 h 1936394"/>
              <a:gd name="connsiteX28" fmla="*/ 1893620 w 1922106"/>
              <a:gd name="connsiteY28" fmla="*/ 733270 h 1936394"/>
              <a:gd name="connsiteX29" fmla="*/ 1903728 w 1922106"/>
              <a:gd name="connsiteY29" fmla="*/ 778807 h 1936394"/>
              <a:gd name="connsiteX30" fmla="*/ 1911686 w 1922106"/>
              <a:gd name="connsiteY30" fmla="*/ 825124 h 1936394"/>
              <a:gd name="connsiteX31" fmla="*/ 1917438 w 1922106"/>
              <a:gd name="connsiteY31" fmla="*/ 872164 h 1936394"/>
              <a:gd name="connsiteX32" fmla="*/ 1920930 w 1922106"/>
              <a:gd name="connsiteY32" fmla="*/ 919874 h 1936394"/>
              <a:gd name="connsiteX33" fmla="*/ 1922106 w 1922106"/>
              <a:gd name="connsiteY33" fmla="*/ 968197 h 1936394"/>
              <a:gd name="connsiteX34" fmla="*/ 1920930 w 1922106"/>
              <a:gd name="connsiteY34" fmla="*/ 1016520 h 1936394"/>
              <a:gd name="connsiteX35" fmla="*/ 1917438 w 1922106"/>
              <a:gd name="connsiteY35" fmla="*/ 1064229 h 1936394"/>
              <a:gd name="connsiteX36" fmla="*/ 1911686 w 1922106"/>
              <a:gd name="connsiteY36" fmla="*/ 1111270 h 1936394"/>
              <a:gd name="connsiteX37" fmla="*/ 1903728 w 1922106"/>
              <a:gd name="connsiteY37" fmla="*/ 1157586 h 1936394"/>
              <a:gd name="connsiteX38" fmla="*/ 1893620 w 1922106"/>
              <a:gd name="connsiteY38" fmla="*/ 1203123 h 1936394"/>
              <a:gd name="connsiteX39" fmla="*/ 1881417 w 1922106"/>
              <a:gd name="connsiteY39" fmla="*/ 1247825 h 1936394"/>
              <a:gd name="connsiteX40" fmla="*/ 1867173 w 1922106"/>
              <a:gd name="connsiteY40" fmla="*/ 1291636 h 1936394"/>
              <a:gd name="connsiteX41" fmla="*/ 1850944 w 1922106"/>
              <a:gd name="connsiteY41" fmla="*/ 1334501 h 1936394"/>
              <a:gd name="connsiteX42" fmla="*/ 1832784 w 1922106"/>
              <a:gd name="connsiteY42" fmla="*/ 1376364 h 1936394"/>
              <a:gd name="connsiteX43" fmla="*/ 1812750 w 1922106"/>
              <a:gd name="connsiteY43" fmla="*/ 1417171 h 1936394"/>
              <a:gd name="connsiteX44" fmla="*/ 1790895 w 1922106"/>
              <a:gd name="connsiteY44" fmla="*/ 1456864 h 1936394"/>
              <a:gd name="connsiteX45" fmla="*/ 1767276 w 1922106"/>
              <a:gd name="connsiteY45" fmla="*/ 1495390 h 1936394"/>
              <a:gd name="connsiteX46" fmla="*/ 1741946 w 1922106"/>
              <a:gd name="connsiteY46" fmla="*/ 1532693 h 1936394"/>
              <a:gd name="connsiteX47" fmla="*/ 1714962 w 1922106"/>
              <a:gd name="connsiteY47" fmla="*/ 1568716 h 1936394"/>
              <a:gd name="connsiteX48" fmla="*/ 1686378 w 1922106"/>
              <a:gd name="connsiteY48" fmla="*/ 1603405 h 1936394"/>
              <a:gd name="connsiteX49" fmla="*/ 1656249 w 1922106"/>
              <a:gd name="connsiteY49" fmla="*/ 1636705 h 1936394"/>
              <a:gd name="connsiteX50" fmla="*/ 1624630 w 1922106"/>
              <a:gd name="connsiteY50" fmla="*/ 1668558 h 1936394"/>
              <a:gd name="connsiteX51" fmla="*/ 1591577 w 1922106"/>
              <a:gd name="connsiteY51" fmla="*/ 1698912 h 1936394"/>
              <a:gd name="connsiteX52" fmla="*/ 1557144 w 1922106"/>
              <a:gd name="connsiteY52" fmla="*/ 1727708 h 1936394"/>
              <a:gd name="connsiteX53" fmla="*/ 1521386 w 1922106"/>
              <a:gd name="connsiteY53" fmla="*/ 1754893 h 1936394"/>
              <a:gd name="connsiteX54" fmla="*/ 1484359 w 1922106"/>
              <a:gd name="connsiteY54" fmla="*/ 1780411 h 1936394"/>
              <a:gd name="connsiteX55" fmla="*/ 1446118 w 1922106"/>
              <a:gd name="connsiteY55" fmla="*/ 1804207 h 1936394"/>
              <a:gd name="connsiteX56" fmla="*/ 1406717 w 1922106"/>
              <a:gd name="connsiteY56" fmla="*/ 1826224 h 1936394"/>
              <a:gd name="connsiteX57" fmla="*/ 1366212 w 1922106"/>
              <a:gd name="connsiteY57" fmla="*/ 1846407 h 1936394"/>
              <a:gd name="connsiteX58" fmla="*/ 1324658 w 1922106"/>
              <a:gd name="connsiteY58" fmla="*/ 1864702 h 1936394"/>
              <a:gd name="connsiteX59" fmla="*/ 1282110 w 1922106"/>
              <a:gd name="connsiteY59" fmla="*/ 1881052 h 1936394"/>
              <a:gd name="connsiteX60" fmla="*/ 1238622 w 1922106"/>
              <a:gd name="connsiteY60" fmla="*/ 1895401 h 1936394"/>
              <a:gd name="connsiteX61" fmla="*/ 1194251 w 1922106"/>
              <a:gd name="connsiteY61" fmla="*/ 1907696 h 1936394"/>
              <a:gd name="connsiteX62" fmla="*/ 1149050 w 1922106"/>
              <a:gd name="connsiteY62" fmla="*/ 1917879 h 1936394"/>
              <a:gd name="connsiteX63" fmla="*/ 1103076 w 1922106"/>
              <a:gd name="connsiteY63" fmla="*/ 1925896 h 1936394"/>
              <a:gd name="connsiteX64" fmla="*/ 1056382 w 1922106"/>
              <a:gd name="connsiteY64" fmla="*/ 1931691 h 1936394"/>
              <a:gd name="connsiteX65" fmla="*/ 1009025 w 1922106"/>
              <a:gd name="connsiteY65" fmla="*/ 1935209 h 1936394"/>
              <a:gd name="connsiteX66" fmla="*/ 961059 w 1922106"/>
              <a:gd name="connsiteY66" fmla="*/ 1936394 h 1936394"/>
              <a:gd name="connsiteX67" fmla="*/ 913092 w 1922106"/>
              <a:gd name="connsiteY67" fmla="*/ 1935209 h 1936394"/>
              <a:gd name="connsiteX68" fmla="*/ 865734 w 1922106"/>
              <a:gd name="connsiteY68" fmla="*/ 1931691 h 1936394"/>
              <a:gd name="connsiteX69" fmla="*/ 819040 w 1922106"/>
              <a:gd name="connsiteY69" fmla="*/ 1925896 h 1936394"/>
              <a:gd name="connsiteX70" fmla="*/ 773064 w 1922106"/>
              <a:gd name="connsiteY70" fmla="*/ 1917879 h 1936394"/>
              <a:gd name="connsiteX71" fmla="*/ 727863 w 1922106"/>
              <a:gd name="connsiteY71" fmla="*/ 1907696 h 1936394"/>
              <a:gd name="connsiteX72" fmla="*/ 683491 w 1922106"/>
              <a:gd name="connsiteY72" fmla="*/ 1895401 h 1936394"/>
              <a:gd name="connsiteX73" fmla="*/ 640002 w 1922106"/>
              <a:gd name="connsiteY73" fmla="*/ 1881052 h 1936394"/>
              <a:gd name="connsiteX74" fmla="*/ 597453 w 1922106"/>
              <a:gd name="connsiteY74" fmla="*/ 1864702 h 1936394"/>
              <a:gd name="connsiteX75" fmla="*/ 555899 w 1922106"/>
              <a:gd name="connsiteY75" fmla="*/ 1846407 h 1936394"/>
              <a:gd name="connsiteX76" fmla="*/ 515393 w 1922106"/>
              <a:gd name="connsiteY76" fmla="*/ 1826224 h 1936394"/>
              <a:gd name="connsiteX77" fmla="*/ 475992 w 1922106"/>
              <a:gd name="connsiteY77" fmla="*/ 1804207 h 1936394"/>
              <a:gd name="connsiteX78" fmla="*/ 437750 w 1922106"/>
              <a:gd name="connsiteY78" fmla="*/ 1780411 h 1936394"/>
              <a:gd name="connsiteX79" fmla="*/ 400723 w 1922106"/>
              <a:gd name="connsiteY79" fmla="*/ 1754893 h 1936394"/>
              <a:gd name="connsiteX80" fmla="*/ 364965 w 1922106"/>
              <a:gd name="connsiteY80" fmla="*/ 1727708 h 1936394"/>
              <a:gd name="connsiteX81" fmla="*/ 330531 w 1922106"/>
              <a:gd name="connsiteY81" fmla="*/ 1698912 h 1936394"/>
              <a:gd name="connsiteX82" fmla="*/ 297478 w 1922106"/>
              <a:gd name="connsiteY82" fmla="*/ 1668558 h 1936394"/>
              <a:gd name="connsiteX83" fmla="*/ 265859 w 1922106"/>
              <a:gd name="connsiteY83" fmla="*/ 1636705 h 1936394"/>
              <a:gd name="connsiteX84" fmla="*/ 235730 w 1922106"/>
              <a:gd name="connsiteY84" fmla="*/ 1603405 h 1936394"/>
              <a:gd name="connsiteX85" fmla="*/ 207145 w 1922106"/>
              <a:gd name="connsiteY85" fmla="*/ 1568716 h 1936394"/>
              <a:gd name="connsiteX86" fmla="*/ 180161 w 1922106"/>
              <a:gd name="connsiteY86" fmla="*/ 1532693 h 1936394"/>
              <a:gd name="connsiteX87" fmla="*/ 154831 w 1922106"/>
              <a:gd name="connsiteY87" fmla="*/ 1495390 h 1936394"/>
              <a:gd name="connsiteX88" fmla="*/ 131211 w 1922106"/>
              <a:gd name="connsiteY88" fmla="*/ 1456864 h 1936394"/>
              <a:gd name="connsiteX89" fmla="*/ 109357 w 1922106"/>
              <a:gd name="connsiteY89" fmla="*/ 1417171 h 1936394"/>
              <a:gd name="connsiteX90" fmla="*/ 89322 w 1922106"/>
              <a:gd name="connsiteY90" fmla="*/ 1376364 h 1936394"/>
              <a:gd name="connsiteX91" fmla="*/ 71163 w 1922106"/>
              <a:gd name="connsiteY91" fmla="*/ 1334501 h 1936394"/>
              <a:gd name="connsiteX92" fmla="*/ 54933 w 1922106"/>
              <a:gd name="connsiteY92" fmla="*/ 1291636 h 1936394"/>
              <a:gd name="connsiteX93" fmla="*/ 40689 w 1922106"/>
              <a:gd name="connsiteY93" fmla="*/ 1247825 h 1936394"/>
              <a:gd name="connsiteX94" fmla="*/ 28486 w 1922106"/>
              <a:gd name="connsiteY94" fmla="*/ 1203123 h 1936394"/>
              <a:gd name="connsiteX95" fmla="*/ 18378 w 1922106"/>
              <a:gd name="connsiteY95" fmla="*/ 1157586 h 1936394"/>
              <a:gd name="connsiteX96" fmla="*/ 10420 w 1922106"/>
              <a:gd name="connsiteY96" fmla="*/ 1111270 h 1936394"/>
              <a:gd name="connsiteX97" fmla="*/ 4667 w 1922106"/>
              <a:gd name="connsiteY97" fmla="*/ 1064229 h 1936394"/>
              <a:gd name="connsiteX98" fmla="*/ 1176 w 1922106"/>
              <a:gd name="connsiteY98" fmla="*/ 1016520 h 1936394"/>
              <a:gd name="connsiteX99" fmla="*/ 0 w 1922106"/>
              <a:gd name="connsiteY99" fmla="*/ 968197 h 1936394"/>
              <a:gd name="connsiteX100" fmla="*/ 1176 w 1922106"/>
              <a:gd name="connsiteY100" fmla="*/ 919874 h 1936394"/>
              <a:gd name="connsiteX101" fmla="*/ 4667 w 1922106"/>
              <a:gd name="connsiteY101" fmla="*/ 872164 h 1936394"/>
              <a:gd name="connsiteX102" fmla="*/ 10420 w 1922106"/>
              <a:gd name="connsiteY102" fmla="*/ 825124 h 1936394"/>
              <a:gd name="connsiteX103" fmla="*/ 18378 w 1922106"/>
              <a:gd name="connsiteY103" fmla="*/ 778807 h 1936394"/>
              <a:gd name="connsiteX104" fmla="*/ 28486 w 1922106"/>
              <a:gd name="connsiteY104" fmla="*/ 733270 h 1936394"/>
              <a:gd name="connsiteX105" fmla="*/ 40689 w 1922106"/>
              <a:gd name="connsiteY105" fmla="*/ 688568 h 1936394"/>
              <a:gd name="connsiteX106" fmla="*/ 54933 w 1922106"/>
              <a:gd name="connsiteY106" fmla="*/ 644757 h 1936394"/>
              <a:gd name="connsiteX107" fmla="*/ 71163 w 1922106"/>
              <a:gd name="connsiteY107" fmla="*/ 601892 h 1936394"/>
              <a:gd name="connsiteX108" fmla="*/ 89322 w 1922106"/>
              <a:gd name="connsiteY108" fmla="*/ 560029 h 1936394"/>
              <a:gd name="connsiteX109" fmla="*/ 109357 w 1922106"/>
              <a:gd name="connsiteY109" fmla="*/ 519223 h 1936394"/>
              <a:gd name="connsiteX110" fmla="*/ 131211 w 1922106"/>
              <a:gd name="connsiteY110" fmla="*/ 479529 h 1936394"/>
              <a:gd name="connsiteX111" fmla="*/ 154831 w 1922106"/>
              <a:gd name="connsiteY111" fmla="*/ 441003 h 1936394"/>
              <a:gd name="connsiteX112" fmla="*/ 180161 w 1922106"/>
              <a:gd name="connsiteY112" fmla="*/ 403701 h 1936394"/>
              <a:gd name="connsiteX113" fmla="*/ 207145 w 1922106"/>
              <a:gd name="connsiteY113" fmla="*/ 367677 h 1936394"/>
              <a:gd name="connsiteX114" fmla="*/ 235730 w 1922106"/>
              <a:gd name="connsiteY114" fmla="*/ 332988 h 1936394"/>
              <a:gd name="connsiteX115" fmla="*/ 265859 w 1922106"/>
              <a:gd name="connsiteY115" fmla="*/ 299689 h 1936394"/>
              <a:gd name="connsiteX116" fmla="*/ 297478 w 1922106"/>
              <a:gd name="connsiteY116" fmla="*/ 267835 h 1936394"/>
              <a:gd name="connsiteX117" fmla="*/ 330531 w 1922106"/>
              <a:gd name="connsiteY117" fmla="*/ 237482 h 1936394"/>
              <a:gd name="connsiteX118" fmla="*/ 364965 w 1922106"/>
              <a:gd name="connsiteY118" fmla="*/ 208685 h 1936394"/>
              <a:gd name="connsiteX119" fmla="*/ 400723 w 1922106"/>
              <a:gd name="connsiteY119" fmla="*/ 181500 h 1936394"/>
              <a:gd name="connsiteX120" fmla="*/ 437750 w 1922106"/>
              <a:gd name="connsiteY120" fmla="*/ 155982 h 1936394"/>
              <a:gd name="connsiteX121" fmla="*/ 475992 w 1922106"/>
              <a:gd name="connsiteY121" fmla="*/ 132187 h 1936394"/>
              <a:gd name="connsiteX122" fmla="*/ 515393 w 1922106"/>
              <a:gd name="connsiteY122" fmla="*/ 110170 h 1936394"/>
              <a:gd name="connsiteX123" fmla="*/ 555899 w 1922106"/>
              <a:gd name="connsiteY123" fmla="*/ 89986 h 1936394"/>
              <a:gd name="connsiteX124" fmla="*/ 597453 w 1922106"/>
              <a:gd name="connsiteY124" fmla="*/ 71692 h 1936394"/>
              <a:gd name="connsiteX125" fmla="*/ 640002 w 1922106"/>
              <a:gd name="connsiteY125" fmla="*/ 55342 h 1936394"/>
              <a:gd name="connsiteX126" fmla="*/ 683491 w 1922106"/>
              <a:gd name="connsiteY126" fmla="*/ 40992 h 1936394"/>
              <a:gd name="connsiteX127" fmla="*/ 727863 w 1922106"/>
              <a:gd name="connsiteY127" fmla="*/ 28698 h 1936394"/>
              <a:gd name="connsiteX128" fmla="*/ 773064 w 1922106"/>
              <a:gd name="connsiteY128" fmla="*/ 18514 h 1936394"/>
              <a:gd name="connsiteX129" fmla="*/ 819040 w 1922106"/>
              <a:gd name="connsiteY129" fmla="*/ 10497 h 1936394"/>
              <a:gd name="connsiteX130" fmla="*/ 865734 w 1922106"/>
              <a:gd name="connsiteY130" fmla="*/ 4702 h 1936394"/>
              <a:gd name="connsiteX131" fmla="*/ 913092 w 1922106"/>
              <a:gd name="connsiteY131" fmla="*/ 1184 h 193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922106" h="1936394">
                <a:moveTo>
                  <a:pt x="961059" y="0"/>
                </a:moveTo>
                <a:lnTo>
                  <a:pt x="1009025" y="1184"/>
                </a:lnTo>
                <a:lnTo>
                  <a:pt x="1056382" y="4702"/>
                </a:lnTo>
                <a:lnTo>
                  <a:pt x="1103076" y="10497"/>
                </a:lnTo>
                <a:lnTo>
                  <a:pt x="1149050" y="18514"/>
                </a:lnTo>
                <a:lnTo>
                  <a:pt x="1194251" y="28698"/>
                </a:lnTo>
                <a:lnTo>
                  <a:pt x="1238622" y="40992"/>
                </a:lnTo>
                <a:lnTo>
                  <a:pt x="1282110" y="55342"/>
                </a:lnTo>
                <a:lnTo>
                  <a:pt x="1324658" y="71692"/>
                </a:lnTo>
                <a:lnTo>
                  <a:pt x="1366212" y="89986"/>
                </a:lnTo>
                <a:lnTo>
                  <a:pt x="1406717" y="110170"/>
                </a:lnTo>
                <a:lnTo>
                  <a:pt x="1446118" y="132187"/>
                </a:lnTo>
                <a:lnTo>
                  <a:pt x="1484359" y="155982"/>
                </a:lnTo>
                <a:lnTo>
                  <a:pt x="1521386" y="181500"/>
                </a:lnTo>
                <a:lnTo>
                  <a:pt x="1557144" y="208685"/>
                </a:lnTo>
                <a:lnTo>
                  <a:pt x="1591577" y="237482"/>
                </a:lnTo>
                <a:lnTo>
                  <a:pt x="1624630" y="267835"/>
                </a:lnTo>
                <a:lnTo>
                  <a:pt x="1656249" y="299689"/>
                </a:lnTo>
                <a:lnTo>
                  <a:pt x="1686378" y="332988"/>
                </a:lnTo>
                <a:lnTo>
                  <a:pt x="1714962" y="367677"/>
                </a:lnTo>
                <a:lnTo>
                  <a:pt x="1741946" y="403701"/>
                </a:lnTo>
                <a:lnTo>
                  <a:pt x="1767276" y="441003"/>
                </a:lnTo>
                <a:lnTo>
                  <a:pt x="1790895" y="479529"/>
                </a:lnTo>
                <a:lnTo>
                  <a:pt x="1812750" y="519223"/>
                </a:lnTo>
                <a:lnTo>
                  <a:pt x="1832784" y="560029"/>
                </a:lnTo>
                <a:lnTo>
                  <a:pt x="1850944" y="601892"/>
                </a:lnTo>
                <a:lnTo>
                  <a:pt x="1867173" y="644757"/>
                </a:lnTo>
                <a:lnTo>
                  <a:pt x="1881417" y="688568"/>
                </a:lnTo>
                <a:lnTo>
                  <a:pt x="1893620" y="733270"/>
                </a:lnTo>
                <a:lnTo>
                  <a:pt x="1903728" y="778807"/>
                </a:lnTo>
                <a:lnTo>
                  <a:pt x="1911686" y="825124"/>
                </a:lnTo>
                <a:lnTo>
                  <a:pt x="1917438" y="872164"/>
                </a:lnTo>
                <a:lnTo>
                  <a:pt x="1920930" y="919874"/>
                </a:lnTo>
                <a:lnTo>
                  <a:pt x="1922106" y="968197"/>
                </a:lnTo>
                <a:lnTo>
                  <a:pt x="1920930" y="1016520"/>
                </a:lnTo>
                <a:lnTo>
                  <a:pt x="1917438" y="1064229"/>
                </a:lnTo>
                <a:lnTo>
                  <a:pt x="1911686" y="1111270"/>
                </a:lnTo>
                <a:lnTo>
                  <a:pt x="1903728" y="1157586"/>
                </a:lnTo>
                <a:lnTo>
                  <a:pt x="1893620" y="1203123"/>
                </a:lnTo>
                <a:lnTo>
                  <a:pt x="1881417" y="1247825"/>
                </a:lnTo>
                <a:lnTo>
                  <a:pt x="1867173" y="1291636"/>
                </a:lnTo>
                <a:lnTo>
                  <a:pt x="1850944" y="1334501"/>
                </a:lnTo>
                <a:lnTo>
                  <a:pt x="1832784" y="1376364"/>
                </a:lnTo>
                <a:lnTo>
                  <a:pt x="1812750" y="1417171"/>
                </a:lnTo>
                <a:lnTo>
                  <a:pt x="1790895" y="1456864"/>
                </a:lnTo>
                <a:lnTo>
                  <a:pt x="1767276" y="1495390"/>
                </a:lnTo>
                <a:lnTo>
                  <a:pt x="1741946" y="1532693"/>
                </a:lnTo>
                <a:lnTo>
                  <a:pt x="1714962" y="1568716"/>
                </a:lnTo>
                <a:lnTo>
                  <a:pt x="1686378" y="1603405"/>
                </a:lnTo>
                <a:lnTo>
                  <a:pt x="1656249" y="1636705"/>
                </a:lnTo>
                <a:lnTo>
                  <a:pt x="1624630" y="1668558"/>
                </a:lnTo>
                <a:lnTo>
                  <a:pt x="1591577" y="1698912"/>
                </a:lnTo>
                <a:lnTo>
                  <a:pt x="1557144" y="1727708"/>
                </a:lnTo>
                <a:lnTo>
                  <a:pt x="1521386" y="1754893"/>
                </a:lnTo>
                <a:lnTo>
                  <a:pt x="1484359" y="1780411"/>
                </a:lnTo>
                <a:lnTo>
                  <a:pt x="1446118" y="1804207"/>
                </a:lnTo>
                <a:lnTo>
                  <a:pt x="1406717" y="1826224"/>
                </a:lnTo>
                <a:lnTo>
                  <a:pt x="1366212" y="1846407"/>
                </a:lnTo>
                <a:lnTo>
                  <a:pt x="1324658" y="1864702"/>
                </a:lnTo>
                <a:lnTo>
                  <a:pt x="1282110" y="1881052"/>
                </a:lnTo>
                <a:lnTo>
                  <a:pt x="1238622" y="1895401"/>
                </a:lnTo>
                <a:lnTo>
                  <a:pt x="1194251" y="1907696"/>
                </a:lnTo>
                <a:lnTo>
                  <a:pt x="1149050" y="1917879"/>
                </a:lnTo>
                <a:lnTo>
                  <a:pt x="1103076" y="1925896"/>
                </a:lnTo>
                <a:lnTo>
                  <a:pt x="1056382" y="1931691"/>
                </a:lnTo>
                <a:lnTo>
                  <a:pt x="1009025" y="1935209"/>
                </a:lnTo>
                <a:lnTo>
                  <a:pt x="961059" y="1936394"/>
                </a:lnTo>
                <a:lnTo>
                  <a:pt x="913092" y="1935209"/>
                </a:lnTo>
                <a:lnTo>
                  <a:pt x="865734" y="1931691"/>
                </a:lnTo>
                <a:lnTo>
                  <a:pt x="819040" y="1925896"/>
                </a:lnTo>
                <a:lnTo>
                  <a:pt x="773064" y="1917879"/>
                </a:lnTo>
                <a:lnTo>
                  <a:pt x="727863" y="1907696"/>
                </a:lnTo>
                <a:lnTo>
                  <a:pt x="683491" y="1895401"/>
                </a:lnTo>
                <a:lnTo>
                  <a:pt x="640002" y="1881052"/>
                </a:lnTo>
                <a:lnTo>
                  <a:pt x="597453" y="1864702"/>
                </a:lnTo>
                <a:lnTo>
                  <a:pt x="555899" y="1846407"/>
                </a:lnTo>
                <a:lnTo>
                  <a:pt x="515393" y="1826224"/>
                </a:lnTo>
                <a:lnTo>
                  <a:pt x="475992" y="1804207"/>
                </a:lnTo>
                <a:lnTo>
                  <a:pt x="437750" y="1780411"/>
                </a:lnTo>
                <a:lnTo>
                  <a:pt x="400723" y="1754893"/>
                </a:lnTo>
                <a:lnTo>
                  <a:pt x="364965" y="1727708"/>
                </a:lnTo>
                <a:lnTo>
                  <a:pt x="330531" y="1698912"/>
                </a:lnTo>
                <a:lnTo>
                  <a:pt x="297478" y="1668558"/>
                </a:lnTo>
                <a:lnTo>
                  <a:pt x="265859" y="1636705"/>
                </a:lnTo>
                <a:lnTo>
                  <a:pt x="235730" y="1603405"/>
                </a:lnTo>
                <a:lnTo>
                  <a:pt x="207145" y="1568716"/>
                </a:lnTo>
                <a:lnTo>
                  <a:pt x="180161" y="1532693"/>
                </a:lnTo>
                <a:lnTo>
                  <a:pt x="154831" y="1495390"/>
                </a:lnTo>
                <a:lnTo>
                  <a:pt x="131211" y="1456864"/>
                </a:lnTo>
                <a:lnTo>
                  <a:pt x="109357" y="1417171"/>
                </a:lnTo>
                <a:lnTo>
                  <a:pt x="89322" y="1376364"/>
                </a:lnTo>
                <a:lnTo>
                  <a:pt x="71163" y="1334501"/>
                </a:lnTo>
                <a:lnTo>
                  <a:pt x="54933" y="1291636"/>
                </a:lnTo>
                <a:lnTo>
                  <a:pt x="40689" y="1247825"/>
                </a:lnTo>
                <a:lnTo>
                  <a:pt x="28486" y="1203123"/>
                </a:lnTo>
                <a:lnTo>
                  <a:pt x="18378" y="1157586"/>
                </a:lnTo>
                <a:lnTo>
                  <a:pt x="10420" y="1111270"/>
                </a:lnTo>
                <a:lnTo>
                  <a:pt x="4667" y="1064229"/>
                </a:lnTo>
                <a:lnTo>
                  <a:pt x="1176" y="1016520"/>
                </a:lnTo>
                <a:lnTo>
                  <a:pt x="0" y="968197"/>
                </a:lnTo>
                <a:lnTo>
                  <a:pt x="1176" y="919874"/>
                </a:lnTo>
                <a:lnTo>
                  <a:pt x="4667" y="872164"/>
                </a:lnTo>
                <a:lnTo>
                  <a:pt x="10420" y="825124"/>
                </a:lnTo>
                <a:lnTo>
                  <a:pt x="18378" y="778807"/>
                </a:lnTo>
                <a:lnTo>
                  <a:pt x="28486" y="733270"/>
                </a:lnTo>
                <a:lnTo>
                  <a:pt x="40689" y="688568"/>
                </a:lnTo>
                <a:lnTo>
                  <a:pt x="54933" y="644757"/>
                </a:lnTo>
                <a:lnTo>
                  <a:pt x="71163" y="601892"/>
                </a:lnTo>
                <a:lnTo>
                  <a:pt x="89322" y="560029"/>
                </a:lnTo>
                <a:lnTo>
                  <a:pt x="109357" y="519223"/>
                </a:lnTo>
                <a:lnTo>
                  <a:pt x="131211" y="479529"/>
                </a:lnTo>
                <a:lnTo>
                  <a:pt x="154831" y="441003"/>
                </a:lnTo>
                <a:lnTo>
                  <a:pt x="180161" y="403701"/>
                </a:lnTo>
                <a:lnTo>
                  <a:pt x="207145" y="367677"/>
                </a:lnTo>
                <a:lnTo>
                  <a:pt x="235730" y="332988"/>
                </a:lnTo>
                <a:lnTo>
                  <a:pt x="265859" y="299689"/>
                </a:lnTo>
                <a:lnTo>
                  <a:pt x="297478" y="267835"/>
                </a:lnTo>
                <a:lnTo>
                  <a:pt x="330531" y="237482"/>
                </a:lnTo>
                <a:lnTo>
                  <a:pt x="364965" y="208685"/>
                </a:lnTo>
                <a:lnTo>
                  <a:pt x="400723" y="181500"/>
                </a:lnTo>
                <a:lnTo>
                  <a:pt x="437750" y="155982"/>
                </a:lnTo>
                <a:lnTo>
                  <a:pt x="475992" y="132187"/>
                </a:lnTo>
                <a:lnTo>
                  <a:pt x="515393" y="110170"/>
                </a:lnTo>
                <a:lnTo>
                  <a:pt x="555899" y="89986"/>
                </a:lnTo>
                <a:lnTo>
                  <a:pt x="597453" y="71692"/>
                </a:lnTo>
                <a:lnTo>
                  <a:pt x="640002" y="55342"/>
                </a:lnTo>
                <a:lnTo>
                  <a:pt x="683491" y="40992"/>
                </a:lnTo>
                <a:lnTo>
                  <a:pt x="727863" y="28698"/>
                </a:lnTo>
                <a:lnTo>
                  <a:pt x="773064" y="18514"/>
                </a:lnTo>
                <a:lnTo>
                  <a:pt x="819040" y="10497"/>
                </a:lnTo>
                <a:lnTo>
                  <a:pt x="865734" y="4702"/>
                </a:lnTo>
                <a:lnTo>
                  <a:pt x="913092" y="118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86CD4C-39BA-9A4F-90B4-EA1BDE9202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02937" y="4953133"/>
            <a:ext cx="848800" cy="33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cap="all" baseline="0">
                <a:solidFill>
                  <a:schemeClr val="accent2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6C4C9F-FC31-F341-8278-F761E3AB50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71600" y="4953133"/>
            <a:ext cx="848800" cy="33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cap="all" baseline="0">
                <a:solidFill>
                  <a:schemeClr val="accent2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C03A432-3723-DB40-A4C0-6C7304EE4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24193" y="4953133"/>
            <a:ext cx="848800" cy="33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cap="all" baseline="0">
                <a:solidFill>
                  <a:schemeClr val="accent2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43936-86C2-B342-B85B-EB2BB477E7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02936" y="5530850"/>
            <a:ext cx="848801" cy="310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886305F4-12E8-0F4D-A11D-979C7CA1F4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71600" y="5530850"/>
            <a:ext cx="848801" cy="310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563EBE8-F423-C648-8163-D36597EDB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24193" y="5530850"/>
            <a:ext cx="848801" cy="3104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7F90E92-5B2A-744C-ACE9-FA5DA293CD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407825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3D9A11E-F295-9447-AE39-D0B08341A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104" y="1425575"/>
            <a:ext cx="335076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all" baseline="0">
                <a:solidFill>
                  <a:schemeClr val="accent2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 sz="2000" b="0" i="0">
                <a:latin typeface="DIN 2014" panose="020B0504020202020204" pitchFamily="34" charset="77"/>
                <a:ea typeface="DIN 2014" panose="020B0504020202020204" pitchFamily="34" charset="77"/>
              </a:rPr>
              <a:t>CONTENT HEADER</a:t>
            </a:r>
            <a:endParaRPr lang="en-US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D1D6A351-0671-DD47-986E-B3EBC84A11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5" y="1881842"/>
            <a:ext cx="3350765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buFont typeface="Arial" panose="020B0604020202020204" pitchFamily="34" charset="0"/>
              <a:buChar char="•"/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buNone/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 marL="3886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/>
              <a:t>Content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6B81FAF-726B-C14D-B4BC-85AFEAE82B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003867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4F7931A-E678-2946-BCA6-4FAD44C985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91399" y="821822"/>
            <a:ext cx="3679826" cy="6036178"/>
          </a:xfrm>
          <a:custGeom>
            <a:avLst/>
            <a:gdLst>
              <a:gd name="connsiteX0" fmla="*/ 1605849 w 3679826"/>
              <a:gd name="connsiteY0" fmla="*/ 0 h 6036178"/>
              <a:gd name="connsiteX1" fmla="*/ 2076087 w 3679826"/>
              <a:gd name="connsiteY1" fmla="*/ 0 h 6036178"/>
              <a:gd name="connsiteX2" fmla="*/ 2189468 w 3679826"/>
              <a:gd name="connsiteY2" fmla="*/ 16213 h 6036178"/>
              <a:gd name="connsiteX3" fmla="*/ 3672431 w 3679826"/>
              <a:gd name="connsiteY3" fmla="*/ 1636012 h 6036178"/>
              <a:gd name="connsiteX4" fmla="*/ 3676284 w 3679826"/>
              <a:gd name="connsiteY4" fmla="*/ 1712319 h 6036178"/>
              <a:gd name="connsiteX5" fmla="*/ 3679826 w 3679826"/>
              <a:gd name="connsiteY5" fmla="*/ 1712319 h 6036178"/>
              <a:gd name="connsiteX6" fmla="*/ 3679826 w 3679826"/>
              <a:gd name="connsiteY6" fmla="*/ 6036178 h 6036178"/>
              <a:gd name="connsiteX7" fmla="*/ 0 w 3679826"/>
              <a:gd name="connsiteY7" fmla="*/ 6036178 h 6036178"/>
              <a:gd name="connsiteX8" fmla="*/ 0 w 3679826"/>
              <a:gd name="connsiteY8" fmla="*/ 1824240 h 6036178"/>
              <a:gd name="connsiteX9" fmla="*/ 0 w 3679826"/>
              <a:gd name="connsiteY9" fmla="*/ 1712319 h 6036178"/>
              <a:gd name="connsiteX10" fmla="*/ 5652 w 3679826"/>
              <a:gd name="connsiteY10" fmla="*/ 1712319 h 6036178"/>
              <a:gd name="connsiteX11" fmla="*/ 9505 w 3679826"/>
              <a:gd name="connsiteY11" fmla="*/ 1636012 h 6036178"/>
              <a:gd name="connsiteX12" fmla="*/ 1492468 w 3679826"/>
              <a:gd name="connsiteY12" fmla="*/ 16213 h 603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79826" h="6036178">
                <a:moveTo>
                  <a:pt x="1605849" y="0"/>
                </a:moveTo>
                <a:lnTo>
                  <a:pt x="2076087" y="0"/>
                </a:lnTo>
                <a:lnTo>
                  <a:pt x="2189468" y="16213"/>
                </a:lnTo>
                <a:cubicBezTo>
                  <a:pt x="2979383" y="167563"/>
                  <a:pt x="3589940" y="823732"/>
                  <a:pt x="3672431" y="1636012"/>
                </a:cubicBezTo>
                <a:lnTo>
                  <a:pt x="3676284" y="1712319"/>
                </a:lnTo>
                <a:lnTo>
                  <a:pt x="3679826" y="1712319"/>
                </a:lnTo>
                <a:lnTo>
                  <a:pt x="3679826" y="6036178"/>
                </a:lnTo>
                <a:lnTo>
                  <a:pt x="0" y="6036178"/>
                </a:lnTo>
                <a:lnTo>
                  <a:pt x="0" y="1824240"/>
                </a:lnTo>
                <a:lnTo>
                  <a:pt x="0" y="1712319"/>
                </a:lnTo>
                <a:lnTo>
                  <a:pt x="5652" y="1712319"/>
                </a:lnTo>
                <a:lnTo>
                  <a:pt x="9505" y="1636012"/>
                </a:lnTo>
                <a:cubicBezTo>
                  <a:pt x="91997" y="823732"/>
                  <a:pt x="702554" y="167563"/>
                  <a:pt x="1492468" y="162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B0EC244-EC4F-7A4C-945A-C611283C298E}"/>
              </a:ext>
            </a:extLst>
          </p:cNvPr>
          <p:cNvSpPr/>
          <p:nvPr userDrawn="1"/>
        </p:nvSpPr>
        <p:spPr>
          <a:xfrm>
            <a:off x="453334" y="2521024"/>
            <a:ext cx="1936424" cy="1254834"/>
          </a:xfrm>
          <a:prstGeom prst="roundRect">
            <a:avLst/>
          </a:pr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6335271-32AE-9940-AD80-637CEFD19300}"/>
              </a:ext>
            </a:extLst>
          </p:cNvPr>
          <p:cNvSpPr/>
          <p:nvPr userDrawn="1"/>
        </p:nvSpPr>
        <p:spPr>
          <a:xfrm>
            <a:off x="2666390" y="2521024"/>
            <a:ext cx="1936424" cy="1254834"/>
          </a:xfrm>
          <a:prstGeom prst="roundRect">
            <a:avLst/>
          </a:pr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83A5A47-65C2-7548-9F56-FC9BD1AF0381}"/>
              </a:ext>
            </a:extLst>
          </p:cNvPr>
          <p:cNvSpPr/>
          <p:nvPr userDrawn="1"/>
        </p:nvSpPr>
        <p:spPr>
          <a:xfrm>
            <a:off x="4879447" y="2521024"/>
            <a:ext cx="1936424" cy="1254834"/>
          </a:xfrm>
          <a:prstGeom prst="roundRect">
            <a:avLst/>
          </a:pr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99911E1C-17BD-1F4E-8A73-710CA784F418}"/>
              </a:ext>
            </a:extLst>
          </p:cNvPr>
          <p:cNvSpPr/>
          <p:nvPr userDrawn="1"/>
        </p:nvSpPr>
        <p:spPr>
          <a:xfrm>
            <a:off x="453334" y="4403200"/>
            <a:ext cx="1936424" cy="1254834"/>
          </a:xfrm>
          <a:prstGeom prst="roundRect">
            <a:avLst/>
          </a:pr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9047E564-AADD-E443-B74C-63422EB4C90E}"/>
              </a:ext>
            </a:extLst>
          </p:cNvPr>
          <p:cNvSpPr/>
          <p:nvPr userDrawn="1"/>
        </p:nvSpPr>
        <p:spPr>
          <a:xfrm>
            <a:off x="2666390" y="4403200"/>
            <a:ext cx="1936424" cy="1254834"/>
          </a:xfrm>
          <a:prstGeom prst="roundRect">
            <a:avLst/>
          </a:pr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5D9B1921-A54F-0D4E-966E-0C8087E765E4}"/>
              </a:ext>
            </a:extLst>
          </p:cNvPr>
          <p:cNvSpPr/>
          <p:nvPr userDrawn="1"/>
        </p:nvSpPr>
        <p:spPr>
          <a:xfrm>
            <a:off x="4879447" y="4365346"/>
            <a:ext cx="1936424" cy="1254834"/>
          </a:xfrm>
          <a:prstGeom prst="roundRect">
            <a:avLst/>
          </a:pr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 b="0" i="0">
              <a:latin typeface="DIN 2014" panose="020B0504020202020204" pitchFamily="34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23C86-5A12-5148-BCEB-A35BC36297D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906566" y="2644775"/>
            <a:ext cx="998538" cy="9985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8B6405D-5FAC-1A4B-AF5B-4F2CD8663C67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3135333" y="2644775"/>
            <a:ext cx="998538" cy="9985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49EA793-8C2E-D34A-A72D-A308EE9D9A79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5348390" y="2644775"/>
            <a:ext cx="998538" cy="9985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AD0C2CB9-D7A7-204F-B6AE-84B2EADB5B6B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906566" y="4515779"/>
            <a:ext cx="998538" cy="9985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4C00866-82E9-6D43-8948-9AE939E3AFBD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3135333" y="4515779"/>
            <a:ext cx="998538" cy="9985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31FE438-24BF-0E47-9891-339DF55A330D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>
          <a:xfrm>
            <a:off x="5348390" y="4515779"/>
            <a:ext cx="998538" cy="998538"/>
          </a:xfrm>
          <a:prstGeom prst="rect">
            <a:avLst/>
          </a:prstGeom>
        </p:spPr>
        <p:txBody>
          <a:bodyPr/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129E95C-8801-CB41-BE12-0BFCEE3A0D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0184" y="2125663"/>
            <a:ext cx="1620837" cy="258762"/>
          </a:xfrm>
          <a:prstGeom prst="rect">
            <a:avLst/>
          </a:prstGeom>
        </p:spPr>
        <p:txBody>
          <a:bodyPr/>
          <a:lstStyle>
            <a:lvl1pPr>
              <a:buNone/>
              <a:defRPr sz="1600" b="0" i="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291CAEED-503D-4E4D-B95D-7F73D40A7B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184" y="4011893"/>
            <a:ext cx="1620837" cy="258762"/>
          </a:xfrm>
          <a:prstGeom prst="rect">
            <a:avLst/>
          </a:prstGeom>
        </p:spPr>
        <p:txBody>
          <a:bodyPr/>
          <a:lstStyle>
            <a:lvl1pPr>
              <a:buNone/>
              <a:defRPr sz="1600" b="0" i="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2063426-FCDE-F541-8C6C-4806808E93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725284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B2D64DAA-FA0B-6542-B356-801362A04A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4038" y="4420762"/>
            <a:ext cx="335076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11AAD41-246F-4648-B92E-EBB4E298A0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33900" y="1010478"/>
            <a:ext cx="7658100" cy="3110672"/>
          </a:xfrm>
          <a:custGeom>
            <a:avLst/>
            <a:gdLst>
              <a:gd name="connsiteX0" fmla="*/ 1562100 w 7658100"/>
              <a:gd name="connsiteY0" fmla="*/ 0 h 3110672"/>
              <a:gd name="connsiteX1" fmla="*/ 7658100 w 7658100"/>
              <a:gd name="connsiteY1" fmla="*/ 0 h 3110672"/>
              <a:gd name="connsiteX2" fmla="*/ 7658100 w 7658100"/>
              <a:gd name="connsiteY2" fmla="*/ 3110672 h 3110672"/>
              <a:gd name="connsiteX3" fmla="*/ 1346724 w 7658100"/>
              <a:gd name="connsiteY3" fmla="*/ 3110672 h 3110672"/>
              <a:gd name="connsiteX4" fmla="*/ 1247283 w 7658100"/>
              <a:gd name="connsiteY4" fmla="*/ 3095481 h 3110672"/>
              <a:gd name="connsiteX5" fmla="*/ 0 w 7658100"/>
              <a:gd name="connsiteY5" fmla="*/ 1563624 h 3110672"/>
              <a:gd name="connsiteX6" fmla="*/ 1562100 w 7658100"/>
              <a:gd name="connsiteY6" fmla="*/ 0 h 3110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8100" h="3110672">
                <a:moveTo>
                  <a:pt x="1562100" y="0"/>
                </a:moveTo>
                <a:lnTo>
                  <a:pt x="7658100" y="0"/>
                </a:lnTo>
                <a:lnTo>
                  <a:pt x="7658100" y="3110672"/>
                </a:lnTo>
                <a:lnTo>
                  <a:pt x="1346724" y="3110672"/>
                </a:lnTo>
                <a:lnTo>
                  <a:pt x="1247283" y="3095481"/>
                </a:lnTo>
                <a:cubicBezTo>
                  <a:pt x="535460" y="2949679"/>
                  <a:pt x="0" y="2319244"/>
                  <a:pt x="0" y="1563624"/>
                </a:cubicBezTo>
                <a:cubicBezTo>
                  <a:pt x="0" y="700058"/>
                  <a:pt x="699376" y="0"/>
                  <a:pt x="1562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03FED758-B108-F440-872B-C83ECAEF67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4" y="1425575"/>
            <a:ext cx="335076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baseline="0">
                <a:solidFill>
                  <a:schemeClr val="accent2"/>
                </a:solidFill>
                <a:latin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ACAC2D99-52F4-304B-84E8-64B22C32A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4105" y="1881842"/>
            <a:ext cx="3350766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 sz="1100"/>
              <a:t>Content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2AAD1C9A-19F2-C940-B00D-B2401FF06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46" y="4877030"/>
            <a:ext cx="4720213" cy="14710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 sz="1100"/>
              <a:t>Content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8CE7643-A1C1-0E46-8EEA-511D49378E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585880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80B8C46-19F1-7A4D-8DAD-5A48008ECA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2021" y="2504709"/>
            <a:ext cx="2064042" cy="2131847"/>
          </a:xfrm>
          <a:custGeom>
            <a:avLst/>
            <a:gdLst>
              <a:gd name="connsiteX0" fmla="*/ 1032161 w 2064042"/>
              <a:gd name="connsiteY0" fmla="*/ 0 h 2131847"/>
              <a:gd name="connsiteX1" fmla="*/ 1032249 w 2064042"/>
              <a:gd name="connsiteY1" fmla="*/ 0 h 2131847"/>
              <a:gd name="connsiteX2" fmla="*/ 1079453 w 2064042"/>
              <a:gd name="connsiteY2" fmla="*/ 1095 h 2131847"/>
              <a:gd name="connsiteX3" fmla="*/ 1126155 w 2064042"/>
              <a:gd name="connsiteY3" fmla="*/ 4355 h 2131847"/>
              <a:gd name="connsiteX4" fmla="*/ 1172268 w 2064042"/>
              <a:gd name="connsiteY4" fmla="*/ 9729 h 2131847"/>
              <a:gd name="connsiteX5" fmla="*/ 1217743 w 2064042"/>
              <a:gd name="connsiteY5" fmla="*/ 17172 h 2131847"/>
              <a:gd name="connsiteX6" fmla="*/ 1262537 w 2064042"/>
              <a:gd name="connsiteY6" fmla="*/ 26636 h 2131847"/>
              <a:gd name="connsiteX7" fmla="*/ 1306604 w 2064042"/>
              <a:gd name="connsiteY7" fmla="*/ 38074 h 2131847"/>
              <a:gd name="connsiteX8" fmla="*/ 1349897 w 2064042"/>
              <a:gd name="connsiteY8" fmla="*/ 51440 h 2131847"/>
              <a:gd name="connsiteX9" fmla="*/ 1392372 w 2064042"/>
              <a:gd name="connsiteY9" fmla="*/ 66685 h 2131847"/>
              <a:gd name="connsiteX10" fmla="*/ 1433983 w 2064042"/>
              <a:gd name="connsiteY10" fmla="*/ 83764 h 2131847"/>
              <a:gd name="connsiteX11" fmla="*/ 1474684 w 2064042"/>
              <a:gd name="connsiteY11" fmla="*/ 102628 h 2131847"/>
              <a:gd name="connsiteX12" fmla="*/ 1514430 w 2064042"/>
              <a:gd name="connsiteY12" fmla="*/ 123232 h 2131847"/>
              <a:gd name="connsiteX13" fmla="*/ 1553176 w 2064042"/>
              <a:gd name="connsiteY13" fmla="*/ 145528 h 2131847"/>
              <a:gd name="connsiteX14" fmla="*/ 1590875 w 2064042"/>
              <a:gd name="connsiteY14" fmla="*/ 169468 h 2131847"/>
              <a:gd name="connsiteX15" fmla="*/ 1627482 w 2064042"/>
              <a:gd name="connsiteY15" fmla="*/ 195007 h 2131847"/>
              <a:gd name="connsiteX16" fmla="*/ 1662952 w 2064042"/>
              <a:gd name="connsiteY16" fmla="*/ 222096 h 2131847"/>
              <a:gd name="connsiteX17" fmla="*/ 1697239 w 2064042"/>
              <a:gd name="connsiteY17" fmla="*/ 250690 h 2131847"/>
              <a:gd name="connsiteX18" fmla="*/ 1730297 w 2064042"/>
              <a:gd name="connsiteY18" fmla="*/ 280740 h 2131847"/>
              <a:gd name="connsiteX19" fmla="*/ 1762082 w 2064042"/>
              <a:gd name="connsiteY19" fmla="*/ 312199 h 2131847"/>
              <a:gd name="connsiteX20" fmla="*/ 1792546 w 2064042"/>
              <a:gd name="connsiteY20" fmla="*/ 345022 h 2131847"/>
              <a:gd name="connsiteX21" fmla="*/ 1821646 w 2064042"/>
              <a:gd name="connsiteY21" fmla="*/ 379160 h 2131847"/>
              <a:gd name="connsiteX22" fmla="*/ 1849335 w 2064042"/>
              <a:gd name="connsiteY22" fmla="*/ 414567 h 2131847"/>
              <a:gd name="connsiteX23" fmla="*/ 1875568 w 2064042"/>
              <a:gd name="connsiteY23" fmla="*/ 451195 h 2131847"/>
              <a:gd name="connsiteX24" fmla="*/ 1900299 w 2064042"/>
              <a:gd name="connsiteY24" fmla="*/ 488998 h 2131847"/>
              <a:gd name="connsiteX25" fmla="*/ 1923482 w 2064042"/>
              <a:gd name="connsiteY25" fmla="*/ 527929 h 2131847"/>
              <a:gd name="connsiteX26" fmla="*/ 1945073 w 2064042"/>
              <a:gd name="connsiteY26" fmla="*/ 567940 h 2131847"/>
              <a:gd name="connsiteX27" fmla="*/ 1965025 w 2064042"/>
              <a:gd name="connsiteY27" fmla="*/ 608985 h 2131847"/>
              <a:gd name="connsiteX28" fmla="*/ 1983293 w 2064042"/>
              <a:gd name="connsiteY28" fmla="*/ 651016 h 2131847"/>
              <a:gd name="connsiteX29" fmla="*/ 1999832 w 2064042"/>
              <a:gd name="connsiteY29" fmla="*/ 693986 h 2131847"/>
              <a:gd name="connsiteX30" fmla="*/ 2014595 w 2064042"/>
              <a:gd name="connsiteY30" fmla="*/ 737850 h 2131847"/>
              <a:gd name="connsiteX31" fmla="*/ 2027538 w 2064042"/>
              <a:gd name="connsiteY31" fmla="*/ 782558 h 2131847"/>
              <a:gd name="connsiteX32" fmla="*/ 2038615 w 2064042"/>
              <a:gd name="connsiteY32" fmla="*/ 828064 h 2131847"/>
              <a:gd name="connsiteX33" fmla="*/ 2047779 w 2064042"/>
              <a:gd name="connsiteY33" fmla="*/ 874321 h 2131847"/>
              <a:gd name="connsiteX34" fmla="*/ 2054987 w 2064042"/>
              <a:gd name="connsiteY34" fmla="*/ 921283 h 2131847"/>
              <a:gd name="connsiteX35" fmla="*/ 2060192 w 2064042"/>
              <a:gd name="connsiteY35" fmla="*/ 968902 h 2131847"/>
              <a:gd name="connsiteX36" fmla="*/ 2063348 w 2064042"/>
              <a:gd name="connsiteY36" fmla="*/ 1017131 h 2131847"/>
              <a:gd name="connsiteX37" fmla="*/ 2064042 w 2064042"/>
              <a:gd name="connsiteY37" fmla="*/ 1049016 h 2131847"/>
              <a:gd name="connsiteX38" fmla="*/ 2064042 w 2064042"/>
              <a:gd name="connsiteY38" fmla="*/ 1082829 h 2131847"/>
              <a:gd name="connsiteX39" fmla="*/ 2063348 w 2064042"/>
              <a:gd name="connsiteY39" fmla="*/ 1114715 h 2131847"/>
              <a:gd name="connsiteX40" fmla="*/ 2060192 w 2064042"/>
              <a:gd name="connsiteY40" fmla="*/ 1162944 h 2131847"/>
              <a:gd name="connsiteX41" fmla="*/ 2054987 w 2064042"/>
              <a:gd name="connsiteY41" fmla="*/ 1210563 h 2131847"/>
              <a:gd name="connsiteX42" fmla="*/ 2047779 w 2064042"/>
              <a:gd name="connsiteY42" fmla="*/ 1257525 h 2131847"/>
              <a:gd name="connsiteX43" fmla="*/ 2038615 w 2064042"/>
              <a:gd name="connsiteY43" fmla="*/ 1303782 h 2131847"/>
              <a:gd name="connsiteX44" fmla="*/ 2027538 w 2064042"/>
              <a:gd name="connsiteY44" fmla="*/ 1349289 h 2131847"/>
              <a:gd name="connsiteX45" fmla="*/ 2014595 w 2064042"/>
              <a:gd name="connsiteY45" fmla="*/ 1393997 h 2131847"/>
              <a:gd name="connsiteX46" fmla="*/ 1999832 w 2064042"/>
              <a:gd name="connsiteY46" fmla="*/ 1437859 h 2131847"/>
              <a:gd name="connsiteX47" fmla="*/ 1983293 w 2064042"/>
              <a:gd name="connsiteY47" fmla="*/ 1480830 h 2131847"/>
              <a:gd name="connsiteX48" fmla="*/ 1965025 w 2064042"/>
              <a:gd name="connsiteY48" fmla="*/ 1522861 h 2131847"/>
              <a:gd name="connsiteX49" fmla="*/ 1945073 w 2064042"/>
              <a:gd name="connsiteY49" fmla="*/ 1563905 h 2131847"/>
              <a:gd name="connsiteX50" fmla="*/ 1923482 w 2064042"/>
              <a:gd name="connsiteY50" fmla="*/ 1603916 h 2131847"/>
              <a:gd name="connsiteX51" fmla="*/ 1900299 w 2064042"/>
              <a:gd name="connsiteY51" fmla="*/ 1642847 h 2131847"/>
              <a:gd name="connsiteX52" fmla="*/ 1875568 w 2064042"/>
              <a:gd name="connsiteY52" fmla="*/ 1680650 h 2131847"/>
              <a:gd name="connsiteX53" fmla="*/ 1849335 w 2064042"/>
              <a:gd name="connsiteY53" fmla="*/ 1717278 h 2131847"/>
              <a:gd name="connsiteX54" fmla="*/ 1821646 w 2064042"/>
              <a:gd name="connsiteY54" fmla="*/ 1752685 h 2131847"/>
              <a:gd name="connsiteX55" fmla="*/ 1792546 w 2064042"/>
              <a:gd name="connsiteY55" fmla="*/ 1786823 h 2131847"/>
              <a:gd name="connsiteX56" fmla="*/ 1762082 w 2064042"/>
              <a:gd name="connsiteY56" fmla="*/ 1819646 h 2131847"/>
              <a:gd name="connsiteX57" fmla="*/ 1730297 w 2064042"/>
              <a:gd name="connsiteY57" fmla="*/ 1851106 h 2131847"/>
              <a:gd name="connsiteX58" fmla="*/ 1697239 w 2064042"/>
              <a:gd name="connsiteY58" fmla="*/ 1881156 h 2131847"/>
              <a:gd name="connsiteX59" fmla="*/ 1662952 w 2064042"/>
              <a:gd name="connsiteY59" fmla="*/ 1909749 h 2131847"/>
              <a:gd name="connsiteX60" fmla="*/ 1627482 w 2064042"/>
              <a:gd name="connsiteY60" fmla="*/ 1936838 h 2131847"/>
              <a:gd name="connsiteX61" fmla="*/ 1590875 w 2064042"/>
              <a:gd name="connsiteY61" fmla="*/ 1962377 h 2131847"/>
              <a:gd name="connsiteX62" fmla="*/ 1553176 w 2064042"/>
              <a:gd name="connsiteY62" fmla="*/ 1986318 h 2131847"/>
              <a:gd name="connsiteX63" fmla="*/ 1514430 w 2064042"/>
              <a:gd name="connsiteY63" fmla="*/ 2008613 h 2131847"/>
              <a:gd name="connsiteX64" fmla="*/ 1474684 w 2064042"/>
              <a:gd name="connsiteY64" fmla="*/ 2029217 h 2131847"/>
              <a:gd name="connsiteX65" fmla="*/ 1433983 w 2064042"/>
              <a:gd name="connsiteY65" fmla="*/ 2048082 h 2131847"/>
              <a:gd name="connsiteX66" fmla="*/ 1392372 w 2064042"/>
              <a:gd name="connsiteY66" fmla="*/ 2065160 h 2131847"/>
              <a:gd name="connsiteX67" fmla="*/ 1349897 w 2064042"/>
              <a:gd name="connsiteY67" fmla="*/ 2080406 h 2131847"/>
              <a:gd name="connsiteX68" fmla="*/ 1306604 w 2064042"/>
              <a:gd name="connsiteY68" fmla="*/ 2093771 h 2131847"/>
              <a:gd name="connsiteX69" fmla="*/ 1262537 w 2064042"/>
              <a:gd name="connsiteY69" fmla="*/ 2105209 h 2131847"/>
              <a:gd name="connsiteX70" fmla="*/ 1217743 w 2064042"/>
              <a:gd name="connsiteY70" fmla="*/ 2114674 h 2131847"/>
              <a:gd name="connsiteX71" fmla="*/ 1172268 w 2064042"/>
              <a:gd name="connsiteY71" fmla="*/ 2122116 h 2131847"/>
              <a:gd name="connsiteX72" fmla="*/ 1126155 w 2064042"/>
              <a:gd name="connsiteY72" fmla="*/ 2127491 h 2131847"/>
              <a:gd name="connsiteX73" fmla="*/ 1079453 w 2064042"/>
              <a:gd name="connsiteY73" fmla="*/ 2130750 h 2131847"/>
              <a:gd name="connsiteX74" fmla="*/ 1032205 w 2064042"/>
              <a:gd name="connsiteY74" fmla="*/ 2131847 h 2131847"/>
              <a:gd name="connsiteX75" fmla="*/ 984956 w 2064042"/>
              <a:gd name="connsiteY75" fmla="*/ 2130750 h 2131847"/>
              <a:gd name="connsiteX76" fmla="*/ 938252 w 2064042"/>
              <a:gd name="connsiteY76" fmla="*/ 2127491 h 2131847"/>
              <a:gd name="connsiteX77" fmla="*/ 892139 w 2064042"/>
              <a:gd name="connsiteY77" fmla="*/ 2122116 h 2131847"/>
              <a:gd name="connsiteX78" fmla="*/ 846663 w 2064042"/>
              <a:gd name="connsiteY78" fmla="*/ 2114674 h 2131847"/>
              <a:gd name="connsiteX79" fmla="*/ 801868 w 2064042"/>
              <a:gd name="connsiteY79" fmla="*/ 2105209 h 2131847"/>
              <a:gd name="connsiteX80" fmla="*/ 757801 w 2064042"/>
              <a:gd name="connsiteY80" fmla="*/ 2093771 h 2131847"/>
              <a:gd name="connsiteX81" fmla="*/ 714508 w 2064042"/>
              <a:gd name="connsiteY81" fmla="*/ 2080406 h 2131847"/>
              <a:gd name="connsiteX82" fmla="*/ 672032 w 2064042"/>
              <a:gd name="connsiteY82" fmla="*/ 2065160 h 2131847"/>
              <a:gd name="connsiteX83" fmla="*/ 630421 w 2064042"/>
              <a:gd name="connsiteY83" fmla="*/ 2048082 h 2131847"/>
              <a:gd name="connsiteX84" fmla="*/ 589720 w 2064042"/>
              <a:gd name="connsiteY84" fmla="*/ 2029217 h 2131847"/>
              <a:gd name="connsiteX85" fmla="*/ 549974 w 2064042"/>
              <a:gd name="connsiteY85" fmla="*/ 2008613 h 2131847"/>
              <a:gd name="connsiteX86" fmla="*/ 511228 w 2064042"/>
              <a:gd name="connsiteY86" fmla="*/ 1986318 h 2131847"/>
              <a:gd name="connsiteX87" fmla="*/ 473529 w 2064042"/>
              <a:gd name="connsiteY87" fmla="*/ 1962377 h 2131847"/>
              <a:gd name="connsiteX88" fmla="*/ 436922 w 2064042"/>
              <a:gd name="connsiteY88" fmla="*/ 1936838 h 2131847"/>
              <a:gd name="connsiteX89" fmla="*/ 401452 w 2064042"/>
              <a:gd name="connsiteY89" fmla="*/ 1909749 h 2131847"/>
              <a:gd name="connsiteX90" fmla="*/ 367165 w 2064042"/>
              <a:gd name="connsiteY90" fmla="*/ 1881156 h 2131847"/>
              <a:gd name="connsiteX91" fmla="*/ 334107 w 2064042"/>
              <a:gd name="connsiteY91" fmla="*/ 1851106 h 2131847"/>
              <a:gd name="connsiteX92" fmla="*/ 302323 w 2064042"/>
              <a:gd name="connsiteY92" fmla="*/ 1819646 h 2131847"/>
              <a:gd name="connsiteX93" fmla="*/ 271858 w 2064042"/>
              <a:gd name="connsiteY93" fmla="*/ 1786823 h 2131847"/>
              <a:gd name="connsiteX94" fmla="*/ 242759 w 2064042"/>
              <a:gd name="connsiteY94" fmla="*/ 1752685 h 2131847"/>
              <a:gd name="connsiteX95" fmla="*/ 215070 w 2064042"/>
              <a:gd name="connsiteY95" fmla="*/ 1717278 h 2131847"/>
              <a:gd name="connsiteX96" fmla="*/ 188838 w 2064042"/>
              <a:gd name="connsiteY96" fmla="*/ 1680650 h 2131847"/>
              <a:gd name="connsiteX97" fmla="*/ 164108 w 2064042"/>
              <a:gd name="connsiteY97" fmla="*/ 1642847 h 2131847"/>
              <a:gd name="connsiteX98" fmla="*/ 140924 w 2064042"/>
              <a:gd name="connsiteY98" fmla="*/ 1603916 h 2131847"/>
              <a:gd name="connsiteX99" fmla="*/ 119334 w 2064042"/>
              <a:gd name="connsiteY99" fmla="*/ 1563905 h 2131847"/>
              <a:gd name="connsiteX100" fmla="*/ 99382 w 2064042"/>
              <a:gd name="connsiteY100" fmla="*/ 1522861 h 2131847"/>
              <a:gd name="connsiteX101" fmla="*/ 81114 w 2064042"/>
              <a:gd name="connsiteY101" fmla="*/ 1480830 h 2131847"/>
              <a:gd name="connsiteX102" fmla="*/ 64576 w 2064042"/>
              <a:gd name="connsiteY102" fmla="*/ 1437859 h 2131847"/>
              <a:gd name="connsiteX103" fmla="*/ 49813 w 2064042"/>
              <a:gd name="connsiteY103" fmla="*/ 1393997 h 2131847"/>
              <a:gd name="connsiteX104" fmla="*/ 36870 w 2064042"/>
              <a:gd name="connsiteY104" fmla="*/ 1349289 h 2131847"/>
              <a:gd name="connsiteX105" fmla="*/ 25794 w 2064042"/>
              <a:gd name="connsiteY105" fmla="*/ 1303782 h 2131847"/>
              <a:gd name="connsiteX106" fmla="*/ 16629 w 2064042"/>
              <a:gd name="connsiteY106" fmla="*/ 1257525 h 2131847"/>
              <a:gd name="connsiteX107" fmla="*/ 9422 w 2064042"/>
              <a:gd name="connsiteY107" fmla="*/ 1210563 h 2131847"/>
              <a:gd name="connsiteX108" fmla="*/ 4218 w 2064042"/>
              <a:gd name="connsiteY108" fmla="*/ 1162944 h 2131847"/>
              <a:gd name="connsiteX109" fmla="*/ 1062 w 2064042"/>
              <a:gd name="connsiteY109" fmla="*/ 1114715 h 2131847"/>
              <a:gd name="connsiteX110" fmla="*/ 0 w 2064042"/>
              <a:gd name="connsiteY110" fmla="*/ 1065923 h 2131847"/>
              <a:gd name="connsiteX111" fmla="*/ 1062 w 2064042"/>
              <a:gd name="connsiteY111" fmla="*/ 1017131 h 2131847"/>
              <a:gd name="connsiteX112" fmla="*/ 4218 w 2064042"/>
              <a:gd name="connsiteY112" fmla="*/ 968902 h 2131847"/>
              <a:gd name="connsiteX113" fmla="*/ 9422 w 2064042"/>
              <a:gd name="connsiteY113" fmla="*/ 921283 h 2131847"/>
              <a:gd name="connsiteX114" fmla="*/ 16629 w 2064042"/>
              <a:gd name="connsiteY114" fmla="*/ 874321 h 2131847"/>
              <a:gd name="connsiteX115" fmla="*/ 25794 w 2064042"/>
              <a:gd name="connsiteY115" fmla="*/ 828064 h 2131847"/>
              <a:gd name="connsiteX116" fmla="*/ 36870 w 2064042"/>
              <a:gd name="connsiteY116" fmla="*/ 782558 h 2131847"/>
              <a:gd name="connsiteX117" fmla="*/ 49813 w 2064042"/>
              <a:gd name="connsiteY117" fmla="*/ 737850 h 2131847"/>
              <a:gd name="connsiteX118" fmla="*/ 64576 w 2064042"/>
              <a:gd name="connsiteY118" fmla="*/ 693986 h 2131847"/>
              <a:gd name="connsiteX119" fmla="*/ 81114 w 2064042"/>
              <a:gd name="connsiteY119" fmla="*/ 651016 h 2131847"/>
              <a:gd name="connsiteX120" fmla="*/ 99382 w 2064042"/>
              <a:gd name="connsiteY120" fmla="*/ 608985 h 2131847"/>
              <a:gd name="connsiteX121" fmla="*/ 119334 w 2064042"/>
              <a:gd name="connsiteY121" fmla="*/ 567940 h 2131847"/>
              <a:gd name="connsiteX122" fmla="*/ 140924 w 2064042"/>
              <a:gd name="connsiteY122" fmla="*/ 527929 h 2131847"/>
              <a:gd name="connsiteX123" fmla="*/ 164108 w 2064042"/>
              <a:gd name="connsiteY123" fmla="*/ 488998 h 2131847"/>
              <a:gd name="connsiteX124" fmla="*/ 188838 w 2064042"/>
              <a:gd name="connsiteY124" fmla="*/ 451195 h 2131847"/>
              <a:gd name="connsiteX125" fmla="*/ 215070 w 2064042"/>
              <a:gd name="connsiteY125" fmla="*/ 414567 h 2131847"/>
              <a:gd name="connsiteX126" fmla="*/ 242759 w 2064042"/>
              <a:gd name="connsiteY126" fmla="*/ 379160 h 2131847"/>
              <a:gd name="connsiteX127" fmla="*/ 271858 w 2064042"/>
              <a:gd name="connsiteY127" fmla="*/ 345022 h 2131847"/>
              <a:gd name="connsiteX128" fmla="*/ 302323 w 2064042"/>
              <a:gd name="connsiteY128" fmla="*/ 312199 h 2131847"/>
              <a:gd name="connsiteX129" fmla="*/ 334107 w 2064042"/>
              <a:gd name="connsiteY129" fmla="*/ 280740 h 2131847"/>
              <a:gd name="connsiteX130" fmla="*/ 367165 w 2064042"/>
              <a:gd name="connsiteY130" fmla="*/ 250690 h 2131847"/>
              <a:gd name="connsiteX131" fmla="*/ 401452 w 2064042"/>
              <a:gd name="connsiteY131" fmla="*/ 222096 h 2131847"/>
              <a:gd name="connsiteX132" fmla="*/ 436922 w 2064042"/>
              <a:gd name="connsiteY132" fmla="*/ 195007 h 2131847"/>
              <a:gd name="connsiteX133" fmla="*/ 473529 w 2064042"/>
              <a:gd name="connsiteY133" fmla="*/ 169468 h 2131847"/>
              <a:gd name="connsiteX134" fmla="*/ 511228 w 2064042"/>
              <a:gd name="connsiteY134" fmla="*/ 145528 h 2131847"/>
              <a:gd name="connsiteX135" fmla="*/ 549974 w 2064042"/>
              <a:gd name="connsiteY135" fmla="*/ 123232 h 2131847"/>
              <a:gd name="connsiteX136" fmla="*/ 589720 w 2064042"/>
              <a:gd name="connsiteY136" fmla="*/ 102628 h 2131847"/>
              <a:gd name="connsiteX137" fmla="*/ 630421 w 2064042"/>
              <a:gd name="connsiteY137" fmla="*/ 83764 h 2131847"/>
              <a:gd name="connsiteX138" fmla="*/ 672032 w 2064042"/>
              <a:gd name="connsiteY138" fmla="*/ 66685 h 2131847"/>
              <a:gd name="connsiteX139" fmla="*/ 714508 w 2064042"/>
              <a:gd name="connsiteY139" fmla="*/ 51440 h 2131847"/>
              <a:gd name="connsiteX140" fmla="*/ 757801 w 2064042"/>
              <a:gd name="connsiteY140" fmla="*/ 38074 h 2131847"/>
              <a:gd name="connsiteX141" fmla="*/ 801868 w 2064042"/>
              <a:gd name="connsiteY141" fmla="*/ 26636 h 2131847"/>
              <a:gd name="connsiteX142" fmla="*/ 846663 w 2064042"/>
              <a:gd name="connsiteY142" fmla="*/ 17172 h 2131847"/>
              <a:gd name="connsiteX143" fmla="*/ 892139 w 2064042"/>
              <a:gd name="connsiteY143" fmla="*/ 9729 h 2131847"/>
              <a:gd name="connsiteX144" fmla="*/ 938252 w 2064042"/>
              <a:gd name="connsiteY144" fmla="*/ 4355 h 2131847"/>
              <a:gd name="connsiteX145" fmla="*/ 984956 w 2064042"/>
              <a:gd name="connsiteY145" fmla="*/ 1095 h 21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064042" h="2131847">
                <a:moveTo>
                  <a:pt x="1032161" y="0"/>
                </a:moveTo>
                <a:lnTo>
                  <a:pt x="1032249" y="0"/>
                </a:lnTo>
                <a:lnTo>
                  <a:pt x="1079453" y="1095"/>
                </a:lnTo>
                <a:lnTo>
                  <a:pt x="1126155" y="4355"/>
                </a:lnTo>
                <a:lnTo>
                  <a:pt x="1172268" y="9729"/>
                </a:lnTo>
                <a:lnTo>
                  <a:pt x="1217743" y="17172"/>
                </a:lnTo>
                <a:lnTo>
                  <a:pt x="1262537" y="26636"/>
                </a:lnTo>
                <a:lnTo>
                  <a:pt x="1306604" y="38074"/>
                </a:lnTo>
                <a:lnTo>
                  <a:pt x="1349897" y="51440"/>
                </a:lnTo>
                <a:lnTo>
                  <a:pt x="1392372" y="66685"/>
                </a:lnTo>
                <a:lnTo>
                  <a:pt x="1433983" y="83764"/>
                </a:lnTo>
                <a:lnTo>
                  <a:pt x="1474684" y="102628"/>
                </a:lnTo>
                <a:lnTo>
                  <a:pt x="1514430" y="123232"/>
                </a:lnTo>
                <a:lnTo>
                  <a:pt x="1553176" y="145528"/>
                </a:lnTo>
                <a:lnTo>
                  <a:pt x="1590875" y="169468"/>
                </a:lnTo>
                <a:lnTo>
                  <a:pt x="1627482" y="195007"/>
                </a:lnTo>
                <a:lnTo>
                  <a:pt x="1662952" y="222096"/>
                </a:lnTo>
                <a:lnTo>
                  <a:pt x="1697239" y="250690"/>
                </a:lnTo>
                <a:lnTo>
                  <a:pt x="1730297" y="280740"/>
                </a:lnTo>
                <a:lnTo>
                  <a:pt x="1762082" y="312199"/>
                </a:lnTo>
                <a:lnTo>
                  <a:pt x="1792546" y="345022"/>
                </a:lnTo>
                <a:lnTo>
                  <a:pt x="1821646" y="379160"/>
                </a:lnTo>
                <a:lnTo>
                  <a:pt x="1849335" y="414567"/>
                </a:lnTo>
                <a:lnTo>
                  <a:pt x="1875568" y="451195"/>
                </a:lnTo>
                <a:lnTo>
                  <a:pt x="1900299" y="488998"/>
                </a:lnTo>
                <a:lnTo>
                  <a:pt x="1923482" y="527929"/>
                </a:lnTo>
                <a:lnTo>
                  <a:pt x="1945073" y="567940"/>
                </a:lnTo>
                <a:lnTo>
                  <a:pt x="1965025" y="608985"/>
                </a:lnTo>
                <a:lnTo>
                  <a:pt x="1983293" y="651016"/>
                </a:lnTo>
                <a:lnTo>
                  <a:pt x="1999832" y="693986"/>
                </a:lnTo>
                <a:lnTo>
                  <a:pt x="2014595" y="737850"/>
                </a:lnTo>
                <a:lnTo>
                  <a:pt x="2027538" y="782558"/>
                </a:lnTo>
                <a:lnTo>
                  <a:pt x="2038615" y="828064"/>
                </a:lnTo>
                <a:lnTo>
                  <a:pt x="2047779" y="874321"/>
                </a:lnTo>
                <a:lnTo>
                  <a:pt x="2054987" y="921283"/>
                </a:lnTo>
                <a:lnTo>
                  <a:pt x="2060192" y="968902"/>
                </a:lnTo>
                <a:lnTo>
                  <a:pt x="2063348" y="1017131"/>
                </a:lnTo>
                <a:lnTo>
                  <a:pt x="2064042" y="1049016"/>
                </a:lnTo>
                <a:lnTo>
                  <a:pt x="2064042" y="1082829"/>
                </a:lnTo>
                <a:lnTo>
                  <a:pt x="2063348" y="1114715"/>
                </a:lnTo>
                <a:lnTo>
                  <a:pt x="2060192" y="1162944"/>
                </a:lnTo>
                <a:lnTo>
                  <a:pt x="2054987" y="1210563"/>
                </a:lnTo>
                <a:lnTo>
                  <a:pt x="2047779" y="1257525"/>
                </a:lnTo>
                <a:lnTo>
                  <a:pt x="2038615" y="1303782"/>
                </a:lnTo>
                <a:lnTo>
                  <a:pt x="2027538" y="1349289"/>
                </a:lnTo>
                <a:lnTo>
                  <a:pt x="2014595" y="1393997"/>
                </a:lnTo>
                <a:lnTo>
                  <a:pt x="1999832" y="1437859"/>
                </a:lnTo>
                <a:lnTo>
                  <a:pt x="1983293" y="1480830"/>
                </a:lnTo>
                <a:lnTo>
                  <a:pt x="1965025" y="1522861"/>
                </a:lnTo>
                <a:lnTo>
                  <a:pt x="1945073" y="1563905"/>
                </a:lnTo>
                <a:lnTo>
                  <a:pt x="1923482" y="1603916"/>
                </a:lnTo>
                <a:lnTo>
                  <a:pt x="1900299" y="1642847"/>
                </a:lnTo>
                <a:lnTo>
                  <a:pt x="1875568" y="1680650"/>
                </a:lnTo>
                <a:lnTo>
                  <a:pt x="1849335" y="1717278"/>
                </a:lnTo>
                <a:lnTo>
                  <a:pt x="1821646" y="1752685"/>
                </a:lnTo>
                <a:lnTo>
                  <a:pt x="1792546" y="1786823"/>
                </a:lnTo>
                <a:lnTo>
                  <a:pt x="1762082" y="1819646"/>
                </a:lnTo>
                <a:lnTo>
                  <a:pt x="1730297" y="1851106"/>
                </a:lnTo>
                <a:lnTo>
                  <a:pt x="1697239" y="1881156"/>
                </a:lnTo>
                <a:lnTo>
                  <a:pt x="1662952" y="1909749"/>
                </a:lnTo>
                <a:lnTo>
                  <a:pt x="1627482" y="1936838"/>
                </a:lnTo>
                <a:lnTo>
                  <a:pt x="1590875" y="1962377"/>
                </a:lnTo>
                <a:lnTo>
                  <a:pt x="1553176" y="1986318"/>
                </a:lnTo>
                <a:lnTo>
                  <a:pt x="1514430" y="2008613"/>
                </a:lnTo>
                <a:lnTo>
                  <a:pt x="1474684" y="2029217"/>
                </a:lnTo>
                <a:lnTo>
                  <a:pt x="1433983" y="2048082"/>
                </a:lnTo>
                <a:lnTo>
                  <a:pt x="1392372" y="2065160"/>
                </a:lnTo>
                <a:lnTo>
                  <a:pt x="1349897" y="2080406"/>
                </a:lnTo>
                <a:lnTo>
                  <a:pt x="1306604" y="2093771"/>
                </a:lnTo>
                <a:lnTo>
                  <a:pt x="1262537" y="2105209"/>
                </a:lnTo>
                <a:lnTo>
                  <a:pt x="1217743" y="2114674"/>
                </a:lnTo>
                <a:lnTo>
                  <a:pt x="1172268" y="2122116"/>
                </a:lnTo>
                <a:lnTo>
                  <a:pt x="1126155" y="2127491"/>
                </a:lnTo>
                <a:lnTo>
                  <a:pt x="1079453" y="2130750"/>
                </a:lnTo>
                <a:lnTo>
                  <a:pt x="1032205" y="2131847"/>
                </a:lnTo>
                <a:lnTo>
                  <a:pt x="984956" y="2130750"/>
                </a:lnTo>
                <a:lnTo>
                  <a:pt x="938252" y="2127491"/>
                </a:lnTo>
                <a:lnTo>
                  <a:pt x="892139" y="2122116"/>
                </a:lnTo>
                <a:lnTo>
                  <a:pt x="846663" y="2114674"/>
                </a:lnTo>
                <a:lnTo>
                  <a:pt x="801868" y="2105209"/>
                </a:lnTo>
                <a:lnTo>
                  <a:pt x="757801" y="2093771"/>
                </a:lnTo>
                <a:lnTo>
                  <a:pt x="714508" y="2080406"/>
                </a:lnTo>
                <a:lnTo>
                  <a:pt x="672032" y="2065160"/>
                </a:lnTo>
                <a:lnTo>
                  <a:pt x="630421" y="2048082"/>
                </a:lnTo>
                <a:lnTo>
                  <a:pt x="589720" y="2029217"/>
                </a:lnTo>
                <a:lnTo>
                  <a:pt x="549974" y="2008613"/>
                </a:lnTo>
                <a:lnTo>
                  <a:pt x="511228" y="1986318"/>
                </a:lnTo>
                <a:lnTo>
                  <a:pt x="473529" y="1962377"/>
                </a:lnTo>
                <a:lnTo>
                  <a:pt x="436922" y="1936838"/>
                </a:lnTo>
                <a:lnTo>
                  <a:pt x="401452" y="1909749"/>
                </a:lnTo>
                <a:lnTo>
                  <a:pt x="367165" y="1881156"/>
                </a:lnTo>
                <a:lnTo>
                  <a:pt x="334107" y="1851106"/>
                </a:lnTo>
                <a:lnTo>
                  <a:pt x="302323" y="1819646"/>
                </a:lnTo>
                <a:lnTo>
                  <a:pt x="271858" y="1786823"/>
                </a:lnTo>
                <a:lnTo>
                  <a:pt x="242759" y="1752685"/>
                </a:lnTo>
                <a:lnTo>
                  <a:pt x="215070" y="1717278"/>
                </a:lnTo>
                <a:lnTo>
                  <a:pt x="188838" y="1680650"/>
                </a:lnTo>
                <a:lnTo>
                  <a:pt x="164108" y="1642847"/>
                </a:lnTo>
                <a:lnTo>
                  <a:pt x="140924" y="1603916"/>
                </a:lnTo>
                <a:lnTo>
                  <a:pt x="119334" y="1563905"/>
                </a:lnTo>
                <a:lnTo>
                  <a:pt x="99382" y="1522861"/>
                </a:lnTo>
                <a:lnTo>
                  <a:pt x="81114" y="1480830"/>
                </a:lnTo>
                <a:lnTo>
                  <a:pt x="64576" y="1437859"/>
                </a:lnTo>
                <a:lnTo>
                  <a:pt x="49813" y="1393997"/>
                </a:lnTo>
                <a:lnTo>
                  <a:pt x="36870" y="1349289"/>
                </a:lnTo>
                <a:lnTo>
                  <a:pt x="25794" y="1303782"/>
                </a:lnTo>
                <a:lnTo>
                  <a:pt x="16629" y="1257525"/>
                </a:lnTo>
                <a:lnTo>
                  <a:pt x="9422" y="1210563"/>
                </a:lnTo>
                <a:lnTo>
                  <a:pt x="4218" y="1162944"/>
                </a:lnTo>
                <a:lnTo>
                  <a:pt x="1062" y="1114715"/>
                </a:lnTo>
                <a:lnTo>
                  <a:pt x="0" y="1065923"/>
                </a:lnTo>
                <a:lnTo>
                  <a:pt x="1062" y="1017131"/>
                </a:lnTo>
                <a:lnTo>
                  <a:pt x="4218" y="968902"/>
                </a:lnTo>
                <a:lnTo>
                  <a:pt x="9422" y="921283"/>
                </a:lnTo>
                <a:lnTo>
                  <a:pt x="16629" y="874321"/>
                </a:lnTo>
                <a:lnTo>
                  <a:pt x="25794" y="828064"/>
                </a:lnTo>
                <a:lnTo>
                  <a:pt x="36870" y="782558"/>
                </a:lnTo>
                <a:lnTo>
                  <a:pt x="49813" y="737850"/>
                </a:lnTo>
                <a:lnTo>
                  <a:pt x="64576" y="693986"/>
                </a:lnTo>
                <a:lnTo>
                  <a:pt x="81114" y="651016"/>
                </a:lnTo>
                <a:lnTo>
                  <a:pt x="99382" y="608985"/>
                </a:lnTo>
                <a:lnTo>
                  <a:pt x="119334" y="567940"/>
                </a:lnTo>
                <a:lnTo>
                  <a:pt x="140924" y="527929"/>
                </a:lnTo>
                <a:lnTo>
                  <a:pt x="164108" y="488998"/>
                </a:lnTo>
                <a:lnTo>
                  <a:pt x="188838" y="451195"/>
                </a:lnTo>
                <a:lnTo>
                  <a:pt x="215070" y="414567"/>
                </a:lnTo>
                <a:lnTo>
                  <a:pt x="242759" y="379160"/>
                </a:lnTo>
                <a:lnTo>
                  <a:pt x="271858" y="345022"/>
                </a:lnTo>
                <a:lnTo>
                  <a:pt x="302323" y="312199"/>
                </a:lnTo>
                <a:lnTo>
                  <a:pt x="334107" y="280740"/>
                </a:lnTo>
                <a:lnTo>
                  <a:pt x="367165" y="250690"/>
                </a:lnTo>
                <a:lnTo>
                  <a:pt x="401452" y="222096"/>
                </a:lnTo>
                <a:lnTo>
                  <a:pt x="436922" y="195007"/>
                </a:lnTo>
                <a:lnTo>
                  <a:pt x="473529" y="169468"/>
                </a:lnTo>
                <a:lnTo>
                  <a:pt x="511228" y="145528"/>
                </a:lnTo>
                <a:lnTo>
                  <a:pt x="549974" y="123232"/>
                </a:lnTo>
                <a:lnTo>
                  <a:pt x="589720" y="102628"/>
                </a:lnTo>
                <a:lnTo>
                  <a:pt x="630421" y="83764"/>
                </a:lnTo>
                <a:lnTo>
                  <a:pt x="672032" y="66685"/>
                </a:lnTo>
                <a:lnTo>
                  <a:pt x="714508" y="51440"/>
                </a:lnTo>
                <a:lnTo>
                  <a:pt x="757801" y="38074"/>
                </a:lnTo>
                <a:lnTo>
                  <a:pt x="801868" y="26636"/>
                </a:lnTo>
                <a:lnTo>
                  <a:pt x="846663" y="17172"/>
                </a:lnTo>
                <a:lnTo>
                  <a:pt x="892139" y="9729"/>
                </a:lnTo>
                <a:lnTo>
                  <a:pt x="938252" y="4355"/>
                </a:lnTo>
                <a:lnTo>
                  <a:pt x="984956" y="10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65261F-8D23-D74E-9CF0-167CBAD4BDF9}"/>
              </a:ext>
            </a:extLst>
          </p:cNvPr>
          <p:cNvSpPr/>
          <p:nvPr userDrawn="1"/>
        </p:nvSpPr>
        <p:spPr>
          <a:xfrm>
            <a:off x="-152400" y="5486398"/>
            <a:ext cx="12573000" cy="339945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234EA-AC50-BE4B-A777-8736F01F3C70}"/>
              </a:ext>
            </a:extLst>
          </p:cNvPr>
          <p:cNvSpPr txBox="1"/>
          <p:nvPr userDrawn="1"/>
        </p:nvSpPr>
        <p:spPr>
          <a:xfrm>
            <a:off x="4075043" y="4870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6C6829-2616-8249-826C-2BA99088D53B}"/>
              </a:ext>
            </a:extLst>
          </p:cNvPr>
          <p:cNvSpPr/>
          <p:nvPr userDrawn="1"/>
        </p:nvSpPr>
        <p:spPr>
          <a:xfrm>
            <a:off x="3162357" y="5486400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6A9132-5F99-E44B-B751-55BAE29FB879}"/>
              </a:ext>
            </a:extLst>
          </p:cNvPr>
          <p:cNvSpPr/>
          <p:nvPr userDrawn="1"/>
        </p:nvSpPr>
        <p:spPr>
          <a:xfrm>
            <a:off x="5926028" y="5486400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C5E3AB-E5FF-B14B-A7E2-06700C920554}"/>
              </a:ext>
            </a:extLst>
          </p:cNvPr>
          <p:cNvSpPr/>
          <p:nvPr userDrawn="1"/>
        </p:nvSpPr>
        <p:spPr>
          <a:xfrm>
            <a:off x="8689699" y="5486400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B03FF8B-1A6E-BE40-9C4E-9BD1A30765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4980" y="2504709"/>
            <a:ext cx="2064042" cy="2131847"/>
          </a:xfrm>
          <a:custGeom>
            <a:avLst/>
            <a:gdLst>
              <a:gd name="connsiteX0" fmla="*/ 1032161 w 2064042"/>
              <a:gd name="connsiteY0" fmla="*/ 0 h 2131847"/>
              <a:gd name="connsiteX1" fmla="*/ 1032249 w 2064042"/>
              <a:gd name="connsiteY1" fmla="*/ 0 h 2131847"/>
              <a:gd name="connsiteX2" fmla="*/ 1079453 w 2064042"/>
              <a:gd name="connsiteY2" fmla="*/ 1095 h 2131847"/>
              <a:gd name="connsiteX3" fmla="*/ 1126155 w 2064042"/>
              <a:gd name="connsiteY3" fmla="*/ 4355 h 2131847"/>
              <a:gd name="connsiteX4" fmla="*/ 1172268 w 2064042"/>
              <a:gd name="connsiteY4" fmla="*/ 9729 h 2131847"/>
              <a:gd name="connsiteX5" fmla="*/ 1217743 w 2064042"/>
              <a:gd name="connsiteY5" fmla="*/ 17172 h 2131847"/>
              <a:gd name="connsiteX6" fmla="*/ 1262537 w 2064042"/>
              <a:gd name="connsiteY6" fmla="*/ 26636 h 2131847"/>
              <a:gd name="connsiteX7" fmla="*/ 1306604 w 2064042"/>
              <a:gd name="connsiteY7" fmla="*/ 38074 h 2131847"/>
              <a:gd name="connsiteX8" fmla="*/ 1349897 w 2064042"/>
              <a:gd name="connsiteY8" fmla="*/ 51440 h 2131847"/>
              <a:gd name="connsiteX9" fmla="*/ 1392372 w 2064042"/>
              <a:gd name="connsiteY9" fmla="*/ 66685 h 2131847"/>
              <a:gd name="connsiteX10" fmla="*/ 1433983 w 2064042"/>
              <a:gd name="connsiteY10" fmla="*/ 83764 h 2131847"/>
              <a:gd name="connsiteX11" fmla="*/ 1474684 w 2064042"/>
              <a:gd name="connsiteY11" fmla="*/ 102628 h 2131847"/>
              <a:gd name="connsiteX12" fmla="*/ 1514430 w 2064042"/>
              <a:gd name="connsiteY12" fmla="*/ 123232 h 2131847"/>
              <a:gd name="connsiteX13" fmla="*/ 1553176 w 2064042"/>
              <a:gd name="connsiteY13" fmla="*/ 145528 h 2131847"/>
              <a:gd name="connsiteX14" fmla="*/ 1590875 w 2064042"/>
              <a:gd name="connsiteY14" fmla="*/ 169468 h 2131847"/>
              <a:gd name="connsiteX15" fmla="*/ 1627482 w 2064042"/>
              <a:gd name="connsiteY15" fmla="*/ 195007 h 2131847"/>
              <a:gd name="connsiteX16" fmla="*/ 1662952 w 2064042"/>
              <a:gd name="connsiteY16" fmla="*/ 222096 h 2131847"/>
              <a:gd name="connsiteX17" fmla="*/ 1697239 w 2064042"/>
              <a:gd name="connsiteY17" fmla="*/ 250690 h 2131847"/>
              <a:gd name="connsiteX18" fmla="*/ 1730297 w 2064042"/>
              <a:gd name="connsiteY18" fmla="*/ 280740 h 2131847"/>
              <a:gd name="connsiteX19" fmla="*/ 1762082 w 2064042"/>
              <a:gd name="connsiteY19" fmla="*/ 312199 h 2131847"/>
              <a:gd name="connsiteX20" fmla="*/ 1792546 w 2064042"/>
              <a:gd name="connsiteY20" fmla="*/ 345022 h 2131847"/>
              <a:gd name="connsiteX21" fmla="*/ 1821646 w 2064042"/>
              <a:gd name="connsiteY21" fmla="*/ 379160 h 2131847"/>
              <a:gd name="connsiteX22" fmla="*/ 1849335 w 2064042"/>
              <a:gd name="connsiteY22" fmla="*/ 414567 h 2131847"/>
              <a:gd name="connsiteX23" fmla="*/ 1875568 w 2064042"/>
              <a:gd name="connsiteY23" fmla="*/ 451195 h 2131847"/>
              <a:gd name="connsiteX24" fmla="*/ 1900299 w 2064042"/>
              <a:gd name="connsiteY24" fmla="*/ 488998 h 2131847"/>
              <a:gd name="connsiteX25" fmla="*/ 1923482 w 2064042"/>
              <a:gd name="connsiteY25" fmla="*/ 527929 h 2131847"/>
              <a:gd name="connsiteX26" fmla="*/ 1945073 w 2064042"/>
              <a:gd name="connsiteY26" fmla="*/ 567940 h 2131847"/>
              <a:gd name="connsiteX27" fmla="*/ 1965025 w 2064042"/>
              <a:gd name="connsiteY27" fmla="*/ 608985 h 2131847"/>
              <a:gd name="connsiteX28" fmla="*/ 1983293 w 2064042"/>
              <a:gd name="connsiteY28" fmla="*/ 651016 h 2131847"/>
              <a:gd name="connsiteX29" fmla="*/ 1999832 w 2064042"/>
              <a:gd name="connsiteY29" fmla="*/ 693986 h 2131847"/>
              <a:gd name="connsiteX30" fmla="*/ 2014595 w 2064042"/>
              <a:gd name="connsiteY30" fmla="*/ 737850 h 2131847"/>
              <a:gd name="connsiteX31" fmla="*/ 2027538 w 2064042"/>
              <a:gd name="connsiteY31" fmla="*/ 782558 h 2131847"/>
              <a:gd name="connsiteX32" fmla="*/ 2038615 w 2064042"/>
              <a:gd name="connsiteY32" fmla="*/ 828064 h 2131847"/>
              <a:gd name="connsiteX33" fmla="*/ 2047779 w 2064042"/>
              <a:gd name="connsiteY33" fmla="*/ 874321 h 2131847"/>
              <a:gd name="connsiteX34" fmla="*/ 2054987 w 2064042"/>
              <a:gd name="connsiteY34" fmla="*/ 921283 h 2131847"/>
              <a:gd name="connsiteX35" fmla="*/ 2060192 w 2064042"/>
              <a:gd name="connsiteY35" fmla="*/ 968902 h 2131847"/>
              <a:gd name="connsiteX36" fmla="*/ 2063348 w 2064042"/>
              <a:gd name="connsiteY36" fmla="*/ 1017131 h 2131847"/>
              <a:gd name="connsiteX37" fmla="*/ 2064042 w 2064042"/>
              <a:gd name="connsiteY37" fmla="*/ 1049016 h 2131847"/>
              <a:gd name="connsiteX38" fmla="*/ 2064042 w 2064042"/>
              <a:gd name="connsiteY38" fmla="*/ 1082829 h 2131847"/>
              <a:gd name="connsiteX39" fmla="*/ 2063348 w 2064042"/>
              <a:gd name="connsiteY39" fmla="*/ 1114715 h 2131847"/>
              <a:gd name="connsiteX40" fmla="*/ 2060192 w 2064042"/>
              <a:gd name="connsiteY40" fmla="*/ 1162944 h 2131847"/>
              <a:gd name="connsiteX41" fmla="*/ 2054987 w 2064042"/>
              <a:gd name="connsiteY41" fmla="*/ 1210563 h 2131847"/>
              <a:gd name="connsiteX42" fmla="*/ 2047779 w 2064042"/>
              <a:gd name="connsiteY42" fmla="*/ 1257525 h 2131847"/>
              <a:gd name="connsiteX43" fmla="*/ 2038615 w 2064042"/>
              <a:gd name="connsiteY43" fmla="*/ 1303782 h 2131847"/>
              <a:gd name="connsiteX44" fmla="*/ 2027538 w 2064042"/>
              <a:gd name="connsiteY44" fmla="*/ 1349289 h 2131847"/>
              <a:gd name="connsiteX45" fmla="*/ 2014595 w 2064042"/>
              <a:gd name="connsiteY45" fmla="*/ 1393997 h 2131847"/>
              <a:gd name="connsiteX46" fmla="*/ 1999832 w 2064042"/>
              <a:gd name="connsiteY46" fmla="*/ 1437859 h 2131847"/>
              <a:gd name="connsiteX47" fmla="*/ 1983293 w 2064042"/>
              <a:gd name="connsiteY47" fmla="*/ 1480830 h 2131847"/>
              <a:gd name="connsiteX48" fmla="*/ 1965025 w 2064042"/>
              <a:gd name="connsiteY48" fmla="*/ 1522861 h 2131847"/>
              <a:gd name="connsiteX49" fmla="*/ 1945073 w 2064042"/>
              <a:gd name="connsiteY49" fmla="*/ 1563905 h 2131847"/>
              <a:gd name="connsiteX50" fmla="*/ 1923482 w 2064042"/>
              <a:gd name="connsiteY50" fmla="*/ 1603916 h 2131847"/>
              <a:gd name="connsiteX51" fmla="*/ 1900299 w 2064042"/>
              <a:gd name="connsiteY51" fmla="*/ 1642847 h 2131847"/>
              <a:gd name="connsiteX52" fmla="*/ 1875568 w 2064042"/>
              <a:gd name="connsiteY52" fmla="*/ 1680650 h 2131847"/>
              <a:gd name="connsiteX53" fmla="*/ 1849335 w 2064042"/>
              <a:gd name="connsiteY53" fmla="*/ 1717278 h 2131847"/>
              <a:gd name="connsiteX54" fmla="*/ 1821646 w 2064042"/>
              <a:gd name="connsiteY54" fmla="*/ 1752685 h 2131847"/>
              <a:gd name="connsiteX55" fmla="*/ 1792546 w 2064042"/>
              <a:gd name="connsiteY55" fmla="*/ 1786823 h 2131847"/>
              <a:gd name="connsiteX56" fmla="*/ 1762082 w 2064042"/>
              <a:gd name="connsiteY56" fmla="*/ 1819646 h 2131847"/>
              <a:gd name="connsiteX57" fmla="*/ 1730297 w 2064042"/>
              <a:gd name="connsiteY57" fmla="*/ 1851106 h 2131847"/>
              <a:gd name="connsiteX58" fmla="*/ 1697239 w 2064042"/>
              <a:gd name="connsiteY58" fmla="*/ 1881156 h 2131847"/>
              <a:gd name="connsiteX59" fmla="*/ 1662952 w 2064042"/>
              <a:gd name="connsiteY59" fmla="*/ 1909749 h 2131847"/>
              <a:gd name="connsiteX60" fmla="*/ 1627482 w 2064042"/>
              <a:gd name="connsiteY60" fmla="*/ 1936838 h 2131847"/>
              <a:gd name="connsiteX61" fmla="*/ 1590875 w 2064042"/>
              <a:gd name="connsiteY61" fmla="*/ 1962377 h 2131847"/>
              <a:gd name="connsiteX62" fmla="*/ 1553176 w 2064042"/>
              <a:gd name="connsiteY62" fmla="*/ 1986318 h 2131847"/>
              <a:gd name="connsiteX63" fmla="*/ 1514430 w 2064042"/>
              <a:gd name="connsiteY63" fmla="*/ 2008613 h 2131847"/>
              <a:gd name="connsiteX64" fmla="*/ 1474684 w 2064042"/>
              <a:gd name="connsiteY64" fmla="*/ 2029217 h 2131847"/>
              <a:gd name="connsiteX65" fmla="*/ 1433983 w 2064042"/>
              <a:gd name="connsiteY65" fmla="*/ 2048082 h 2131847"/>
              <a:gd name="connsiteX66" fmla="*/ 1392372 w 2064042"/>
              <a:gd name="connsiteY66" fmla="*/ 2065160 h 2131847"/>
              <a:gd name="connsiteX67" fmla="*/ 1349897 w 2064042"/>
              <a:gd name="connsiteY67" fmla="*/ 2080406 h 2131847"/>
              <a:gd name="connsiteX68" fmla="*/ 1306604 w 2064042"/>
              <a:gd name="connsiteY68" fmla="*/ 2093771 h 2131847"/>
              <a:gd name="connsiteX69" fmla="*/ 1262537 w 2064042"/>
              <a:gd name="connsiteY69" fmla="*/ 2105209 h 2131847"/>
              <a:gd name="connsiteX70" fmla="*/ 1217743 w 2064042"/>
              <a:gd name="connsiteY70" fmla="*/ 2114674 h 2131847"/>
              <a:gd name="connsiteX71" fmla="*/ 1172268 w 2064042"/>
              <a:gd name="connsiteY71" fmla="*/ 2122116 h 2131847"/>
              <a:gd name="connsiteX72" fmla="*/ 1126155 w 2064042"/>
              <a:gd name="connsiteY72" fmla="*/ 2127491 h 2131847"/>
              <a:gd name="connsiteX73" fmla="*/ 1079453 w 2064042"/>
              <a:gd name="connsiteY73" fmla="*/ 2130750 h 2131847"/>
              <a:gd name="connsiteX74" fmla="*/ 1032205 w 2064042"/>
              <a:gd name="connsiteY74" fmla="*/ 2131847 h 2131847"/>
              <a:gd name="connsiteX75" fmla="*/ 984956 w 2064042"/>
              <a:gd name="connsiteY75" fmla="*/ 2130750 h 2131847"/>
              <a:gd name="connsiteX76" fmla="*/ 938252 w 2064042"/>
              <a:gd name="connsiteY76" fmla="*/ 2127491 h 2131847"/>
              <a:gd name="connsiteX77" fmla="*/ 892139 w 2064042"/>
              <a:gd name="connsiteY77" fmla="*/ 2122116 h 2131847"/>
              <a:gd name="connsiteX78" fmla="*/ 846663 w 2064042"/>
              <a:gd name="connsiteY78" fmla="*/ 2114674 h 2131847"/>
              <a:gd name="connsiteX79" fmla="*/ 801868 w 2064042"/>
              <a:gd name="connsiteY79" fmla="*/ 2105209 h 2131847"/>
              <a:gd name="connsiteX80" fmla="*/ 757801 w 2064042"/>
              <a:gd name="connsiteY80" fmla="*/ 2093771 h 2131847"/>
              <a:gd name="connsiteX81" fmla="*/ 714508 w 2064042"/>
              <a:gd name="connsiteY81" fmla="*/ 2080406 h 2131847"/>
              <a:gd name="connsiteX82" fmla="*/ 672032 w 2064042"/>
              <a:gd name="connsiteY82" fmla="*/ 2065160 h 2131847"/>
              <a:gd name="connsiteX83" fmla="*/ 630421 w 2064042"/>
              <a:gd name="connsiteY83" fmla="*/ 2048082 h 2131847"/>
              <a:gd name="connsiteX84" fmla="*/ 589720 w 2064042"/>
              <a:gd name="connsiteY84" fmla="*/ 2029217 h 2131847"/>
              <a:gd name="connsiteX85" fmla="*/ 549974 w 2064042"/>
              <a:gd name="connsiteY85" fmla="*/ 2008613 h 2131847"/>
              <a:gd name="connsiteX86" fmla="*/ 511228 w 2064042"/>
              <a:gd name="connsiteY86" fmla="*/ 1986318 h 2131847"/>
              <a:gd name="connsiteX87" fmla="*/ 473529 w 2064042"/>
              <a:gd name="connsiteY87" fmla="*/ 1962377 h 2131847"/>
              <a:gd name="connsiteX88" fmla="*/ 436922 w 2064042"/>
              <a:gd name="connsiteY88" fmla="*/ 1936838 h 2131847"/>
              <a:gd name="connsiteX89" fmla="*/ 401452 w 2064042"/>
              <a:gd name="connsiteY89" fmla="*/ 1909749 h 2131847"/>
              <a:gd name="connsiteX90" fmla="*/ 367165 w 2064042"/>
              <a:gd name="connsiteY90" fmla="*/ 1881156 h 2131847"/>
              <a:gd name="connsiteX91" fmla="*/ 334107 w 2064042"/>
              <a:gd name="connsiteY91" fmla="*/ 1851106 h 2131847"/>
              <a:gd name="connsiteX92" fmla="*/ 302323 w 2064042"/>
              <a:gd name="connsiteY92" fmla="*/ 1819646 h 2131847"/>
              <a:gd name="connsiteX93" fmla="*/ 271858 w 2064042"/>
              <a:gd name="connsiteY93" fmla="*/ 1786823 h 2131847"/>
              <a:gd name="connsiteX94" fmla="*/ 242759 w 2064042"/>
              <a:gd name="connsiteY94" fmla="*/ 1752685 h 2131847"/>
              <a:gd name="connsiteX95" fmla="*/ 215070 w 2064042"/>
              <a:gd name="connsiteY95" fmla="*/ 1717278 h 2131847"/>
              <a:gd name="connsiteX96" fmla="*/ 188838 w 2064042"/>
              <a:gd name="connsiteY96" fmla="*/ 1680650 h 2131847"/>
              <a:gd name="connsiteX97" fmla="*/ 164108 w 2064042"/>
              <a:gd name="connsiteY97" fmla="*/ 1642847 h 2131847"/>
              <a:gd name="connsiteX98" fmla="*/ 140924 w 2064042"/>
              <a:gd name="connsiteY98" fmla="*/ 1603916 h 2131847"/>
              <a:gd name="connsiteX99" fmla="*/ 119334 w 2064042"/>
              <a:gd name="connsiteY99" fmla="*/ 1563905 h 2131847"/>
              <a:gd name="connsiteX100" fmla="*/ 99382 w 2064042"/>
              <a:gd name="connsiteY100" fmla="*/ 1522861 h 2131847"/>
              <a:gd name="connsiteX101" fmla="*/ 81114 w 2064042"/>
              <a:gd name="connsiteY101" fmla="*/ 1480830 h 2131847"/>
              <a:gd name="connsiteX102" fmla="*/ 64576 w 2064042"/>
              <a:gd name="connsiteY102" fmla="*/ 1437859 h 2131847"/>
              <a:gd name="connsiteX103" fmla="*/ 49813 w 2064042"/>
              <a:gd name="connsiteY103" fmla="*/ 1393997 h 2131847"/>
              <a:gd name="connsiteX104" fmla="*/ 36870 w 2064042"/>
              <a:gd name="connsiteY104" fmla="*/ 1349289 h 2131847"/>
              <a:gd name="connsiteX105" fmla="*/ 25794 w 2064042"/>
              <a:gd name="connsiteY105" fmla="*/ 1303782 h 2131847"/>
              <a:gd name="connsiteX106" fmla="*/ 16629 w 2064042"/>
              <a:gd name="connsiteY106" fmla="*/ 1257525 h 2131847"/>
              <a:gd name="connsiteX107" fmla="*/ 9422 w 2064042"/>
              <a:gd name="connsiteY107" fmla="*/ 1210563 h 2131847"/>
              <a:gd name="connsiteX108" fmla="*/ 4218 w 2064042"/>
              <a:gd name="connsiteY108" fmla="*/ 1162944 h 2131847"/>
              <a:gd name="connsiteX109" fmla="*/ 1062 w 2064042"/>
              <a:gd name="connsiteY109" fmla="*/ 1114715 h 2131847"/>
              <a:gd name="connsiteX110" fmla="*/ 0 w 2064042"/>
              <a:gd name="connsiteY110" fmla="*/ 1065923 h 2131847"/>
              <a:gd name="connsiteX111" fmla="*/ 1062 w 2064042"/>
              <a:gd name="connsiteY111" fmla="*/ 1017131 h 2131847"/>
              <a:gd name="connsiteX112" fmla="*/ 4218 w 2064042"/>
              <a:gd name="connsiteY112" fmla="*/ 968902 h 2131847"/>
              <a:gd name="connsiteX113" fmla="*/ 9422 w 2064042"/>
              <a:gd name="connsiteY113" fmla="*/ 921283 h 2131847"/>
              <a:gd name="connsiteX114" fmla="*/ 16629 w 2064042"/>
              <a:gd name="connsiteY114" fmla="*/ 874321 h 2131847"/>
              <a:gd name="connsiteX115" fmla="*/ 25794 w 2064042"/>
              <a:gd name="connsiteY115" fmla="*/ 828064 h 2131847"/>
              <a:gd name="connsiteX116" fmla="*/ 36870 w 2064042"/>
              <a:gd name="connsiteY116" fmla="*/ 782558 h 2131847"/>
              <a:gd name="connsiteX117" fmla="*/ 49813 w 2064042"/>
              <a:gd name="connsiteY117" fmla="*/ 737850 h 2131847"/>
              <a:gd name="connsiteX118" fmla="*/ 64576 w 2064042"/>
              <a:gd name="connsiteY118" fmla="*/ 693986 h 2131847"/>
              <a:gd name="connsiteX119" fmla="*/ 81114 w 2064042"/>
              <a:gd name="connsiteY119" fmla="*/ 651016 h 2131847"/>
              <a:gd name="connsiteX120" fmla="*/ 99382 w 2064042"/>
              <a:gd name="connsiteY120" fmla="*/ 608985 h 2131847"/>
              <a:gd name="connsiteX121" fmla="*/ 119334 w 2064042"/>
              <a:gd name="connsiteY121" fmla="*/ 567940 h 2131847"/>
              <a:gd name="connsiteX122" fmla="*/ 140924 w 2064042"/>
              <a:gd name="connsiteY122" fmla="*/ 527929 h 2131847"/>
              <a:gd name="connsiteX123" fmla="*/ 164108 w 2064042"/>
              <a:gd name="connsiteY123" fmla="*/ 488998 h 2131847"/>
              <a:gd name="connsiteX124" fmla="*/ 188838 w 2064042"/>
              <a:gd name="connsiteY124" fmla="*/ 451195 h 2131847"/>
              <a:gd name="connsiteX125" fmla="*/ 215070 w 2064042"/>
              <a:gd name="connsiteY125" fmla="*/ 414567 h 2131847"/>
              <a:gd name="connsiteX126" fmla="*/ 242759 w 2064042"/>
              <a:gd name="connsiteY126" fmla="*/ 379160 h 2131847"/>
              <a:gd name="connsiteX127" fmla="*/ 271858 w 2064042"/>
              <a:gd name="connsiteY127" fmla="*/ 345022 h 2131847"/>
              <a:gd name="connsiteX128" fmla="*/ 302323 w 2064042"/>
              <a:gd name="connsiteY128" fmla="*/ 312199 h 2131847"/>
              <a:gd name="connsiteX129" fmla="*/ 334107 w 2064042"/>
              <a:gd name="connsiteY129" fmla="*/ 280740 h 2131847"/>
              <a:gd name="connsiteX130" fmla="*/ 367165 w 2064042"/>
              <a:gd name="connsiteY130" fmla="*/ 250690 h 2131847"/>
              <a:gd name="connsiteX131" fmla="*/ 401452 w 2064042"/>
              <a:gd name="connsiteY131" fmla="*/ 222096 h 2131847"/>
              <a:gd name="connsiteX132" fmla="*/ 436922 w 2064042"/>
              <a:gd name="connsiteY132" fmla="*/ 195007 h 2131847"/>
              <a:gd name="connsiteX133" fmla="*/ 473529 w 2064042"/>
              <a:gd name="connsiteY133" fmla="*/ 169468 h 2131847"/>
              <a:gd name="connsiteX134" fmla="*/ 511228 w 2064042"/>
              <a:gd name="connsiteY134" fmla="*/ 145528 h 2131847"/>
              <a:gd name="connsiteX135" fmla="*/ 549974 w 2064042"/>
              <a:gd name="connsiteY135" fmla="*/ 123232 h 2131847"/>
              <a:gd name="connsiteX136" fmla="*/ 589720 w 2064042"/>
              <a:gd name="connsiteY136" fmla="*/ 102628 h 2131847"/>
              <a:gd name="connsiteX137" fmla="*/ 630421 w 2064042"/>
              <a:gd name="connsiteY137" fmla="*/ 83764 h 2131847"/>
              <a:gd name="connsiteX138" fmla="*/ 672032 w 2064042"/>
              <a:gd name="connsiteY138" fmla="*/ 66685 h 2131847"/>
              <a:gd name="connsiteX139" fmla="*/ 714508 w 2064042"/>
              <a:gd name="connsiteY139" fmla="*/ 51440 h 2131847"/>
              <a:gd name="connsiteX140" fmla="*/ 757801 w 2064042"/>
              <a:gd name="connsiteY140" fmla="*/ 38074 h 2131847"/>
              <a:gd name="connsiteX141" fmla="*/ 801868 w 2064042"/>
              <a:gd name="connsiteY141" fmla="*/ 26636 h 2131847"/>
              <a:gd name="connsiteX142" fmla="*/ 846663 w 2064042"/>
              <a:gd name="connsiteY142" fmla="*/ 17172 h 2131847"/>
              <a:gd name="connsiteX143" fmla="*/ 892139 w 2064042"/>
              <a:gd name="connsiteY143" fmla="*/ 9729 h 2131847"/>
              <a:gd name="connsiteX144" fmla="*/ 938252 w 2064042"/>
              <a:gd name="connsiteY144" fmla="*/ 4355 h 2131847"/>
              <a:gd name="connsiteX145" fmla="*/ 984956 w 2064042"/>
              <a:gd name="connsiteY145" fmla="*/ 1095 h 21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064042" h="2131847">
                <a:moveTo>
                  <a:pt x="1032161" y="0"/>
                </a:moveTo>
                <a:lnTo>
                  <a:pt x="1032249" y="0"/>
                </a:lnTo>
                <a:lnTo>
                  <a:pt x="1079453" y="1095"/>
                </a:lnTo>
                <a:lnTo>
                  <a:pt x="1126155" y="4355"/>
                </a:lnTo>
                <a:lnTo>
                  <a:pt x="1172268" y="9729"/>
                </a:lnTo>
                <a:lnTo>
                  <a:pt x="1217743" y="17172"/>
                </a:lnTo>
                <a:lnTo>
                  <a:pt x="1262537" y="26636"/>
                </a:lnTo>
                <a:lnTo>
                  <a:pt x="1306604" y="38074"/>
                </a:lnTo>
                <a:lnTo>
                  <a:pt x="1349897" y="51440"/>
                </a:lnTo>
                <a:lnTo>
                  <a:pt x="1392372" y="66685"/>
                </a:lnTo>
                <a:lnTo>
                  <a:pt x="1433983" y="83764"/>
                </a:lnTo>
                <a:lnTo>
                  <a:pt x="1474684" y="102628"/>
                </a:lnTo>
                <a:lnTo>
                  <a:pt x="1514430" y="123232"/>
                </a:lnTo>
                <a:lnTo>
                  <a:pt x="1553176" y="145528"/>
                </a:lnTo>
                <a:lnTo>
                  <a:pt x="1590875" y="169468"/>
                </a:lnTo>
                <a:lnTo>
                  <a:pt x="1627482" y="195007"/>
                </a:lnTo>
                <a:lnTo>
                  <a:pt x="1662952" y="222096"/>
                </a:lnTo>
                <a:lnTo>
                  <a:pt x="1697239" y="250690"/>
                </a:lnTo>
                <a:lnTo>
                  <a:pt x="1730297" y="280740"/>
                </a:lnTo>
                <a:lnTo>
                  <a:pt x="1762082" y="312199"/>
                </a:lnTo>
                <a:lnTo>
                  <a:pt x="1792546" y="345022"/>
                </a:lnTo>
                <a:lnTo>
                  <a:pt x="1821646" y="379160"/>
                </a:lnTo>
                <a:lnTo>
                  <a:pt x="1849335" y="414567"/>
                </a:lnTo>
                <a:lnTo>
                  <a:pt x="1875568" y="451195"/>
                </a:lnTo>
                <a:lnTo>
                  <a:pt x="1900299" y="488998"/>
                </a:lnTo>
                <a:lnTo>
                  <a:pt x="1923482" y="527929"/>
                </a:lnTo>
                <a:lnTo>
                  <a:pt x="1945073" y="567940"/>
                </a:lnTo>
                <a:lnTo>
                  <a:pt x="1965025" y="608985"/>
                </a:lnTo>
                <a:lnTo>
                  <a:pt x="1983293" y="651016"/>
                </a:lnTo>
                <a:lnTo>
                  <a:pt x="1999832" y="693986"/>
                </a:lnTo>
                <a:lnTo>
                  <a:pt x="2014595" y="737850"/>
                </a:lnTo>
                <a:lnTo>
                  <a:pt x="2027538" y="782558"/>
                </a:lnTo>
                <a:lnTo>
                  <a:pt x="2038615" y="828064"/>
                </a:lnTo>
                <a:lnTo>
                  <a:pt x="2047779" y="874321"/>
                </a:lnTo>
                <a:lnTo>
                  <a:pt x="2054987" y="921283"/>
                </a:lnTo>
                <a:lnTo>
                  <a:pt x="2060192" y="968902"/>
                </a:lnTo>
                <a:lnTo>
                  <a:pt x="2063348" y="1017131"/>
                </a:lnTo>
                <a:lnTo>
                  <a:pt x="2064042" y="1049016"/>
                </a:lnTo>
                <a:lnTo>
                  <a:pt x="2064042" y="1082829"/>
                </a:lnTo>
                <a:lnTo>
                  <a:pt x="2063348" y="1114715"/>
                </a:lnTo>
                <a:lnTo>
                  <a:pt x="2060192" y="1162944"/>
                </a:lnTo>
                <a:lnTo>
                  <a:pt x="2054987" y="1210563"/>
                </a:lnTo>
                <a:lnTo>
                  <a:pt x="2047779" y="1257525"/>
                </a:lnTo>
                <a:lnTo>
                  <a:pt x="2038615" y="1303782"/>
                </a:lnTo>
                <a:lnTo>
                  <a:pt x="2027538" y="1349289"/>
                </a:lnTo>
                <a:lnTo>
                  <a:pt x="2014595" y="1393997"/>
                </a:lnTo>
                <a:lnTo>
                  <a:pt x="1999832" y="1437859"/>
                </a:lnTo>
                <a:lnTo>
                  <a:pt x="1983293" y="1480830"/>
                </a:lnTo>
                <a:lnTo>
                  <a:pt x="1965025" y="1522861"/>
                </a:lnTo>
                <a:lnTo>
                  <a:pt x="1945073" y="1563905"/>
                </a:lnTo>
                <a:lnTo>
                  <a:pt x="1923482" y="1603916"/>
                </a:lnTo>
                <a:lnTo>
                  <a:pt x="1900299" y="1642847"/>
                </a:lnTo>
                <a:lnTo>
                  <a:pt x="1875568" y="1680650"/>
                </a:lnTo>
                <a:lnTo>
                  <a:pt x="1849335" y="1717278"/>
                </a:lnTo>
                <a:lnTo>
                  <a:pt x="1821646" y="1752685"/>
                </a:lnTo>
                <a:lnTo>
                  <a:pt x="1792546" y="1786823"/>
                </a:lnTo>
                <a:lnTo>
                  <a:pt x="1762082" y="1819646"/>
                </a:lnTo>
                <a:lnTo>
                  <a:pt x="1730297" y="1851106"/>
                </a:lnTo>
                <a:lnTo>
                  <a:pt x="1697239" y="1881156"/>
                </a:lnTo>
                <a:lnTo>
                  <a:pt x="1662952" y="1909749"/>
                </a:lnTo>
                <a:lnTo>
                  <a:pt x="1627482" y="1936838"/>
                </a:lnTo>
                <a:lnTo>
                  <a:pt x="1590875" y="1962377"/>
                </a:lnTo>
                <a:lnTo>
                  <a:pt x="1553176" y="1986318"/>
                </a:lnTo>
                <a:lnTo>
                  <a:pt x="1514430" y="2008613"/>
                </a:lnTo>
                <a:lnTo>
                  <a:pt x="1474684" y="2029217"/>
                </a:lnTo>
                <a:lnTo>
                  <a:pt x="1433983" y="2048082"/>
                </a:lnTo>
                <a:lnTo>
                  <a:pt x="1392372" y="2065160"/>
                </a:lnTo>
                <a:lnTo>
                  <a:pt x="1349897" y="2080406"/>
                </a:lnTo>
                <a:lnTo>
                  <a:pt x="1306604" y="2093771"/>
                </a:lnTo>
                <a:lnTo>
                  <a:pt x="1262537" y="2105209"/>
                </a:lnTo>
                <a:lnTo>
                  <a:pt x="1217743" y="2114674"/>
                </a:lnTo>
                <a:lnTo>
                  <a:pt x="1172268" y="2122116"/>
                </a:lnTo>
                <a:lnTo>
                  <a:pt x="1126155" y="2127491"/>
                </a:lnTo>
                <a:lnTo>
                  <a:pt x="1079453" y="2130750"/>
                </a:lnTo>
                <a:lnTo>
                  <a:pt x="1032205" y="2131847"/>
                </a:lnTo>
                <a:lnTo>
                  <a:pt x="984956" y="2130750"/>
                </a:lnTo>
                <a:lnTo>
                  <a:pt x="938252" y="2127491"/>
                </a:lnTo>
                <a:lnTo>
                  <a:pt x="892139" y="2122116"/>
                </a:lnTo>
                <a:lnTo>
                  <a:pt x="846663" y="2114674"/>
                </a:lnTo>
                <a:lnTo>
                  <a:pt x="801868" y="2105209"/>
                </a:lnTo>
                <a:lnTo>
                  <a:pt x="757801" y="2093771"/>
                </a:lnTo>
                <a:lnTo>
                  <a:pt x="714508" y="2080406"/>
                </a:lnTo>
                <a:lnTo>
                  <a:pt x="672032" y="2065160"/>
                </a:lnTo>
                <a:lnTo>
                  <a:pt x="630421" y="2048082"/>
                </a:lnTo>
                <a:lnTo>
                  <a:pt x="589720" y="2029217"/>
                </a:lnTo>
                <a:lnTo>
                  <a:pt x="549974" y="2008613"/>
                </a:lnTo>
                <a:lnTo>
                  <a:pt x="511228" y="1986318"/>
                </a:lnTo>
                <a:lnTo>
                  <a:pt x="473529" y="1962377"/>
                </a:lnTo>
                <a:lnTo>
                  <a:pt x="436922" y="1936838"/>
                </a:lnTo>
                <a:lnTo>
                  <a:pt x="401452" y="1909749"/>
                </a:lnTo>
                <a:lnTo>
                  <a:pt x="367165" y="1881156"/>
                </a:lnTo>
                <a:lnTo>
                  <a:pt x="334107" y="1851106"/>
                </a:lnTo>
                <a:lnTo>
                  <a:pt x="302323" y="1819646"/>
                </a:lnTo>
                <a:lnTo>
                  <a:pt x="271858" y="1786823"/>
                </a:lnTo>
                <a:lnTo>
                  <a:pt x="242759" y="1752685"/>
                </a:lnTo>
                <a:lnTo>
                  <a:pt x="215070" y="1717278"/>
                </a:lnTo>
                <a:lnTo>
                  <a:pt x="188838" y="1680650"/>
                </a:lnTo>
                <a:lnTo>
                  <a:pt x="164108" y="1642847"/>
                </a:lnTo>
                <a:lnTo>
                  <a:pt x="140924" y="1603916"/>
                </a:lnTo>
                <a:lnTo>
                  <a:pt x="119334" y="1563905"/>
                </a:lnTo>
                <a:lnTo>
                  <a:pt x="99382" y="1522861"/>
                </a:lnTo>
                <a:lnTo>
                  <a:pt x="81114" y="1480830"/>
                </a:lnTo>
                <a:lnTo>
                  <a:pt x="64576" y="1437859"/>
                </a:lnTo>
                <a:lnTo>
                  <a:pt x="49813" y="1393997"/>
                </a:lnTo>
                <a:lnTo>
                  <a:pt x="36870" y="1349289"/>
                </a:lnTo>
                <a:lnTo>
                  <a:pt x="25794" y="1303782"/>
                </a:lnTo>
                <a:lnTo>
                  <a:pt x="16629" y="1257525"/>
                </a:lnTo>
                <a:lnTo>
                  <a:pt x="9422" y="1210563"/>
                </a:lnTo>
                <a:lnTo>
                  <a:pt x="4218" y="1162944"/>
                </a:lnTo>
                <a:lnTo>
                  <a:pt x="1062" y="1114715"/>
                </a:lnTo>
                <a:lnTo>
                  <a:pt x="0" y="1065923"/>
                </a:lnTo>
                <a:lnTo>
                  <a:pt x="1062" y="1017131"/>
                </a:lnTo>
                <a:lnTo>
                  <a:pt x="4218" y="968902"/>
                </a:lnTo>
                <a:lnTo>
                  <a:pt x="9422" y="921283"/>
                </a:lnTo>
                <a:lnTo>
                  <a:pt x="16629" y="874321"/>
                </a:lnTo>
                <a:lnTo>
                  <a:pt x="25794" y="828064"/>
                </a:lnTo>
                <a:lnTo>
                  <a:pt x="36870" y="782558"/>
                </a:lnTo>
                <a:lnTo>
                  <a:pt x="49813" y="737850"/>
                </a:lnTo>
                <a:lnTo>
                  <a:pt x="64576" y="693986"/>
                </a:lnTo>
                <a:lnTo>
                  <a:pt x="81114" y="651016"/>
                </a:lnTo>
                <a:lnTo>
                  <a:pt x="99382" y="608985"/>
                </a:lnTo>
                <a:lnTo>
                  <a:pt x="119334" y="567940"/>
                </a:lnTo>
                <a:lnTo>
                  <a:pt x="140924" y="527929"/>
                </a:lnTo>
                <a:lnTo>
                  <a:pt x="164108" y="488998"/>
                </a:lnTo>
                <a:lnTo>
                  <a:pt x="188838" y="451195"/>
                </a:lnTo>
                <a:lnTo>
                  <a:pt x="215070" y="414567"/>
                </a:lnTo>
                <a:lnTo>
                  <a:pt x="242759" y="379160"/>
                </a:lnTo>
                <a:lnTo>
                  <a:pt x="271858" y="345022"/>
                </a:lnTo>
                <a:lnTo>
                  <a:pt x="302323" y="312199"/>
                </a:lnTo>
                <a:lnTo>
                  <a:pt x="334107" y="280740"/>
                </a:lnTo>
                <a:lnTo>
                  <a:pt x="367165" y="250690"/>
                </a:lnTo>
                <a:lnTo>
                  <a:pt x="401452" y="222096"/>
                </a:lnTo>
                <a:lnTo>
                  <a:pt x="436922" y="195007"/>
                </a:lnTo>
                <a:lnTo>
                  <a:pt x="473529" y="169468"/>
                </a:lnTo>
                <a:lnTo>
                  <a:pt x="511228" y="145528"/>
                </a:lnTo>
                <a:lnTo>
                  <a:pt x="549974" y="123232"/>
                </a:lnTo>
                <a:lnTo>
                  <a:pt x="589720" y="102628"/>
                </a:lnTo>
                <a:lnTo>
                  <a:pt x="630421" y="83764"/>
                </a:lnTo>
                <a:lnTo>
                  <a:pt x="672032" y="66685"/>
                </a:lnTo>
                <a:lnTo>
                  <a:pt x="714508" y="51440"/>
                </a:lnTo>
                <a:lnTo>
                  <a:pt x="757801" y="38074"/>
                </a:lnTo>
                <a:lnTo>
                  <a:pt x="801868" y="26636"/>
                </a:lnTo>
                <a:lnTo>
                  <a:pt x="846663" y="17172"/>
                </a:lnTo>
                <a:lnTo>
                  <a:pt x="892139" y="9729"/>
                </a:lnTo>
                <a:lnTo>
                  <a:pt x="938252" y="4355"/>
                </a:lnTo>
                <a:lnTo>
                  <a:pt x="984956" y="10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45673ED-7EFF-C449-BB2E-19BCD59F12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47939" y="2504709"/>
            <a:ext cx="2064042" cy="2131847"/>
          </a:xfrm>
          <a:custGeom>
            <a:avLst/>
            <a:gdLst>
              <a:gd name="connsiteX0" fmla="*/ 1032161 w 2064042"/>
              <a:gd name="connsiteY0" fmla="*/ 0 h 2131847"/>
              <a:gd name="connsiteX1" fmla="*/ 1032249 w 2064042"/>
              <a:gd name="connsiteY1" fmla="*/ 0 h 2131847"/>
              <a:gd name="connsiteX2" fmla="*/ 1079453 w 2064042"/>
              <a:gd name="connsiteY2" fmla="*/ 1095 h 2131847"/>
              <a:gd name="connsiteX3" fmla="*/ 1126155 w 2064042"/>
              <a:gd name="connsiteY3" fmla="*/ 4355 h 2131847"/>
              <a:gd name="connsiteX4" fmla="*/ 1172268 w 2064042"/>
              <a:gd name="connsiteY4" fmla="*/ 9729 h 2131847"/>
              <a:gd name="connsiteX5" fmla="*/ 1217743 w 2064042"/>
              <a:gd name="connsiteY5" fmla="*/ 17172 h 2131847"/>
              <a:gd name="connsiteX6" fmla="*/ 1262537 w 2064042"/>
              <a:gd name="connsiteY6" fmla="*/ 26636 h 2131847"/>
              <a:gd name="connsiteX7" fmla="*/ 1306604 w 2064042"/>
              <a:gd name="connsiteY7" fmla="*/ 38074 h 2131847"/>
              <a:gd name="connsiteX8" fmla="*/ 1349897 w 2064042"/>
              <a:gd name="connsiteY8" fmla="*/ 51440 h 2131847"/>
              <a:gd name="connsiteX9" fmla="*/ 1392372 w 2064042"/>
              <a:gd name="connsiteY9" fmla="*/ 66685 h 2131847"/>
              <a:gd name="connsiteX10" fmla="*/ 1433983 w 2064042"/>
              <a:gd name="connsiteY10" fmla="*/ 83764 h 2131847"/>
              <a:gd name="connsiteX11" fmla="*/ 1474684 w 2064042"/>
              <a:gd name="connsiteY11" fmla="*/ 102628 h 2131847"/>
              <a:gd name="connsiteX12" fmla="*/ 1514430 w 2064042"/>
              <a:gd name="connsiteY12" fmla="*/ 123232 h 2131847"/>
              <a:gd name="connsiteX13" fmla="*/ 1553176 w 2064042"/>
              <a:gd name="connsiteY13" fmla="*/ 145528 h 2131847"/>
              <a:gd name="connsiteX14" fmla="*/ 1590875 w 2064042"/>
              <a:gd name="connsiteY14" fmla="*/ 169468 h 2131847"/>
              <a:gd name="connsiteX15" fmla="*/ 1627482 w 2064042"/>
              <a:gd name="connsiteY15" fmla="*/ 195007 h 2131847"/>
              <a:gd name="connsiteX16" fmla="*/ 1662952 w 2064042"/>
              <a:gd name="connsiteY16" fmla="*/ 222096 h 2131847"/>
              <a:gd name="connsiteX17" fmla="*/ 1697239 w 2064042"/>
              <a:gd name="connsiteY17" fmla="*/ 250690 h 2131847"/>
              <a:gd name="connsiteX18" fmla="*/ 1730297 w 2064042"/>
              <a:gd name="connsiteY18" fmla="*/ 280740 h 2131847"/>
              <a:gd name="connsiteX19" fmla="*/ 1762082 w 2064042"/>
              <a:gd name="connsiteY19" fmla="*/ 312199 h 2131847"/>
              <a:gd name="connsiteX20" fmla="*/ 1792546 w 2064042"/>
              <a:gd name="connsiteY20" fmla="*/ 345022 h 2131847"/>
              <a:gd name="connsiteX21" fmla="*/ 1821646 w 2064042"/>
              <a:gd name="connsiteY21" fmla="*/ 379160 h 2131847"/>
              <a:gd name="connsiteX22" fmla="*/ 1849335 w 2064042"/>
              <a:gd name="connsiteY22" fmla="*/ 414567 h 2131847"/>
              <a:gd name="connsiteX23" fmla="*/ 1875568 w 2064042"/>
              <a:gd name="connsiteY23" fmla="*/ 451195 h 2131847"/>
              <a:gd name="connsiteX24" fmla="*/ 1900299 w 2064042"/>
              <a:gd name="connsiteY24" fmla="*/ 488998 h 2131847"/>
              <a:gd name="connsiteX25" fmla="*/ 1923482 w 2064042"/>
              <a:gd name="connsiteY25" fmla="*/ 527929 h 2131847"/>
              <a:gd name="connsiteX26" fmla="*/ 1945073 w 2064042"/>
              <a:gd name="connsiteY26" fmla="*/ 567940 h 2131847"/>
              <a:gd name="connsiteX27" fmla="*/ 1965025 w 2064042"/>
              <a:gd name="connsiteY27" fmla="*/ 608985 h 2131847"/>
              <a:gd name="connsiteX28" fmla="*/ 1983293 w 2064042"/>
              <a:gd name="connsiteY28" fmla="*/ 651016 h 2131847"/>
              <a:gd name="connsiteX29" fmla="*/ 1999832 w 2064042"/>
              <a:gd name="connsiteY29" fmla="*/ 693986 h 2131847"/>
              <a:gd name="connsiteX30" fmla="*/ 2014595 w 2064042"/>
              <a:gd name="connsiteY30" fmla="*/ 737850 h 2131847"/>
              <a:gd name="connsiteX31" fmla="*/ 2027538 w 2064042"/>
              <a:gd name="connsiteY31" fmla="*/ 782558 h 2131847"/>
              <a:gd name="connsiteX32" fmla="*/ 2038615 w 2064042"/>
              <a:gd name="connsiteY32" fmla="*/ 828064 h 2131847"/>
              <a:gd name="connsiteX33" fmla="*/ 2047779 w 2064042"/>
              <a:gd name="connsiteY33" fmla="*/ 874321 h 2131847"/>
              <a:gd name="connsiteX34" fmla="*/ 2054987 w 2064042"/>
              <a:gd name="connsiteY34" fmla="*/ 921283 h 2131847"/>
              <a:gd name="connsiteX35" fmla="*/ 2060192 w 2064042"/>
              <a:gd name="connsiteY35" fmla="*/ 968902 h 2131847"/>
              <a:gd name="connsiteX36" fmla="*/ 2063348 w 2064042"/>
              <a:gd name="connsiteY36" fmla="*/ 1017131 h 2131847"/>
              <a:gd name="connsiteX37" fmla="*/ 2064042 w 2064042"/>
              <a:gd name="connsiteY37" fmla="*/ 1049016 h 2131847"/>
              <a:gd name="connsiteX38" fmla="*/ 2064042 w 2064042"/>
              <a:gd name="connsiteY38" fmla="*/ 1082829 h 2131847"/>
              <a:gd name="connsiteX39" fmla="*/ 2063348 w 2064042"/>
              <a:gd name="connsiteY39" fmla="*/ 1114715 h 2131847"/>
              <a:gd name="connsiteX40" fmla="*/ 2060192 w 2064042"/>
              <a:gd name="connsiteY40" fmla="*/ 1162944 h 2131847"/>
              <a:gd name="connsiteX41" fmla="*/ 2054987 w 2064042"/>
              <a:gd name="connsiteY41" fmla="*/ 1210563 h 2131847"/>
              <a:gd name="connsiteX42" fmla="*/ 2047779 w 2064042"/>
              <a:gd name="connsiteY42" fmla="*/ 1257525 h 2131847"/>
              <a:gd name="connsiteX43" fmla="*/ 2038615 w 2064042"/>
              <a:gd name="connsiteY43" fmla="*/ 1303782 h 2131847"/>
              <a:gd name="connsiteX44" fmla="*/ 2027538 w 2064042"/>
              <a:gd name="connsiteY44" fmla="*/ 1349289 h 2131847"/>
              <a:gd name="connsiteX45" fmla="*/ 2014595 w 2064042"/>
              <a:gd name="connsiteY45" fmla="*/ 1393997 h 2131847"/>
              <a:gd name="connsiteX46" fmla="*/ 1999832 w 2064042"/>
              <a:gd name="connsiteY46" fmla="*/ 1437859 h 2131847"/>
              <a:gd name="connsiteX47" fmla="*/ 1983293 w 2064042"/>
              <a:gd name="connsiteY47" fmla="*/ 1480830 h 2131847"/>
              <a:gd name="connsiteX48" fmla="*/ 1965025 w 2064042"/>
              <a:gd name="connsiteY48" fmla="*/ 1522861 h 2131847"/>
              <a:gd name="connsiteX49" fmla="*/ 1945073 w 2064042"/>
              <a:gd name="connsiteY49" fmla="*/ 1563905 h 2131847"/>
              <a:gd name="connsiteX50" fmla="*/ 1923482 w 2064042"/>
              <a:gd name="connsiteY50" fmla="*/ 1603916 h 2131847"/>
              <a:gd name="connsiteX51" fmla="*/ 1900299 w 2064042"/>
              <a:gd name="connsiteY51" fmla="*/ 1642847 h 2131847"/>
              <a:gd name="connsiteX52" fmla="*/ 1875568 w 2064042"/>
              <a:gd name="connsiteY52" fmla="*/ 1680650 h 2131847"/>
              <a:gd name="connsiteX53" fmla="*/ 1849335 w 2064042"/>
              <a:gd name="connsiteY53" fmla="*/ 1717278 h 2131847"/>
              <a:gd name="connsiteX54" fmla="*/ 1821646 w 2064042"/>
              <a:gd name="connsiteY54" fmla="*/ 1752685 h 2131847"/>
              <a:gd name="connsiteX55" fmla="*/ 1792546 w 2064042"/>
              <a:gd name="connsiteY55" fmla="*/ 1786823 h 2131847"/>
              <a:gd name="connsiteX56" fmla="*/ 1762082 w 2064042"/>
              <a:gd name="connsiteY56" fmla="*/ 1819646 h 2131847"/>
              <a:gd name="connsiteX57" fmla="*/ 1730297 w 2064042"/>
              <a:gd name="connsiteY57" fmla="*/ 1851106 h 2131847"/>
              <a:gd name="connsiteX58" fmla="*/ 1697239 w 2064042"/>
              <a:gd name="connsiteY58" fmla="*/ 1881156 h 2131847"/>
              <a:gd name="connsiteX59" fmla="*/ 1662952 w 2064042"/>
              <a:gd name="connsiteY59" fmla="*/ 1909749 h 2131847"/>
              <a:gd name="connsiteX60" fmla="*/ 1627482 w 2064042"/>
              <a:gd name="connsiteY60" fmla="*/ 1936838 h 2131847"/>
              <a:gd name="connsiteX61" fmla="*/ 1590875 w 2064042"/>
              <a:gd name="connsiteY61" fmla="*/ 1962377 h 2131847"/>
              <a:gd name="connsiteX62" fmla="*/ 1553176 w 2064042"/>
              <a:gd name="connsiteY62" fmla="*/ 1986318 h 2131847"/>
              <a:gd name="connsiteX63" fmla="*/ 1514430 w 2064042"/>
              <a:gd name="connsiteY63" fmla="*/ 2008613 h 2131847"/>
              <a:gd name="connsiteX64" fmla="*/ 1474684 w 2064042"/>
              <a:gd name="connsiteY64" fmla="*/ 2029217 h 2131847"/>
              <a:gd name="connsiteX65" fmla="*/ 1433983 w 2064042"/>
              <a:gd name="connsiteY65" fmla="*/ 2048082 h 2131847"/>
              <a:gd name="connsiteX66" fmla="*/ 1392372 w 2064042"/>
              <a:gd name="connsiteY66" fmla="*/ 2065160 h 2131847"/>
              <a:gd name="connsiteX67" fmla="*/ 1349897 w 2064042"/>
              <a:gd name="connsiteY67" fmla="*/ 2080406 h 2131847"/>
              <a:gd name="connsiteX68" fmla="*/ 1306604 w 2064042"/>
              <a:gd name="connsiteY68" fmla="*/ 2093771 h 2131847"/>
              <a:gd name="connsiteX69" fmla="*/ 1262537 w 2064042"/>
              <a:gd name="connsiteY69" fmla="*/ 2105209 h 2131847"/>
              <a:gd name="connsiteX70" fmla="*/ 1217743 w 2064042"/>
              <a:gd name="connsiteY70" fmla="*/ 2114674 h 2131847"/>
              <a:gd name="connsiteX71" fmla="*/ 1172268 w 2064042"/>
              <a:gd name="connsiteY71" fmla="*/ 2122116 h 2131847"/>
              <a:gd name="connsiteX72" fmla="*/ 1126155 w 2064042"/>
              <a:gd name="connsiteY72" fmla="*/ 2127491 h 2131847"/>
              <a:gd name="connsiteX73" fmla="*/ 1079453 w 2064042"/>
              <a:gd name="connsiteY73" fmla="*/ 2130750 h 2131847"/>
              <a:gd name="connsiteX74" fmla="*/ 1032205 w 2064042"/>
              <a:gd name="connsiteY74" fmla="*/ 2131847 h 2131847"/>
              <a:gd name="connsiteX75" fmla="*/ 984956 w 2064042"/>
              <a:gd name="connsiteY75" fmla="*/ 2130750 h 2131847"/>
              <a:gd name="connsiteX76" fmla="*/ 938252 w 2064042"/>
              <a:gd name="connsiteY76" fmla="*/ 2127491 h 2131847"/>
              <a:gd name="connsiteX77" fmla="*/ 892139 w 2064042"/>
              <a:gd name="connsiteY77" fmla="*/ 2122116 h 2131847"/>
              <a:gd name="connsiteX78" fmla="*/ 846663 w 2064042"/>
              <a:gd name="connsiteY78" fmla="*/ 2114674 h 2131847"/>
              <a:gd name="connsiteX79" fmla="*/ 801868 w 2064042"/>
              <a:gd name="connsiteY79" fmla="*/ 2105209 h 2131847"/>
              <a:gd name="connsiteX80" fmla="*/ 757801 w 2064042"/>
              <a:gd name="connsiteY80" fmla="*/ 2093771 h 2131847"/>
              <a:gd name="connsiteX81" fmla="*/ 714508 w 2064042"/>
              <a:gd name="connsiteY81" fmla="*/ 2080406 h 2131847"/>
              <a:gd name="connsiteX82" fmla="*/ 672032 w 2064042"/>
              <a:gd name="connsiteY82" fmla="*/ 2065160 h 2131847"/>
              <a:gd name="connsiteX83" fmla="*/ 630421 w 2064042"/>
              <a:gd name="connsiteY83" fmla="*/ 2048082 h 2131847"/>
              <a:gd name="connsiteX84" fmla="*/ 589720 w 2064042"/>
              <a:gd name="connsiteY84" fmla="*/ 2029217 h 2131847"/>
              <a:gd name="connsiteX85" fmla="*/ 549974 w 2064042"/>
              <a:gd name="connsiteY85" fmla="*/ 2008613 h 2131847"/>
              <a:gd name="connsiteX86" fmla="*/ 511228 w 2064042"/>
              <a:gd name="connsiteY86" fmla="*/ 1986318 h 2131847"/>
              <a:gd name="connsiteX87" fmla="*/ 473529 w 2064042"/>
              <a:gd name="connsiteY87" fmla="*/ 1962377 h 2131847"/>
              <a:gd name="connsiteX88" fmla="*/ 436922 w 2064042"/>
              <a:gd name="connsiteY88" fmla="*/ 1936838 h 2131847"/>
              <a:gd name="connsiteX89" fmla="*/ 401452 w 2064042"/>
              <a:gd name="connsiteY89" fmla="*/ 1909749 h 2131847"/>
              <a:gd name="connsiteX90" fmla="*/ 367165 w 2064042"/>
              <a:gd name="connsiteY90" fmla="*/ 1881156 h 2131847"/>
              <a:gd name="connsiteX91" fmla="*/ 334107 w 2064042"/>
              <a:gd name="connsiteY91" fmla="*/ 1851106 h 2131847"/>
              <a:gd name="connsiteX92" fmla="*/ 302323 w 2064042"/>
              <a:gd name="connsiteY92" fmla="*/ 1819646 h 2131847"/>
              <a:gd name="connsiteX93" fmla="*/ 271858 w 2064042"/>
              <a:gd name="connsiteY93" fmla="*/ 1786823 h 2131847"/>
              <a:gd name="connsiteX94" fmla="*/ 242759 w 2064042"/>
              <a:gd name="connsiteY94" fmla="*/ 1752685 h 2131847"/>
              <a:gd name="connsiteX95" fmla="*/ 215070 w 2064042"/>
              <a:gd name="connsiteY95" fmla="*/ 1717278 h 2131847"/>
              <a:gd name="connsiteX96" fmla="*/ 188838 w 2064042"/>
              <a:gd name="connsiteY96" fmla="*/ 1680650 h 2131847"/>
              <a:gd name="connsiteX97" fmla="*/ 164108 w 2064042"/>
              <a:gd name="connsiteY97" fmla="*/ 1642847 h 2131847"/>
              <a:gd name="connsiteX98" fmla="*/ 140924 w 2064042"/>
              <a:gd name="connsiteY98" fmla="*/ 1603916 h 2131847"/>
              <a:gd name="connsiteX99" fmla="*/ 119334 w 2064042"/>
              <a:gd name="connsiteY99" fmla="*/ 1563905 h 2131847"/>
              <a:gd name="connsiteX100" fmla="*/ 99382 w 2064042"/>
              <a:gd name="connsiteY100" fmla="*/ 1522861 h 2131847"/>
              <a:gd name="connsiteX101" fmla="*/ 81114 w 2064042"/>
              <a:gd name="connsiteY101" fmla="*/ 1480830 h 2131847"/>
              <a:gd name="connsiteX102" fmla="*/ 64576 w 2064042"/>
              <a:gd name="connsiteY102" fmla="*/ 1437859 h 2131847"/>
              <a:gd name="connsiteX103" fmla="*/ 49813 w 2064042"/>
              <a:gd name="connsiteY103" fmla="*/ 1393997 h 2131847"/>
              <a:gd name="connsiteX104" fmla="*/ 36870 w 2064042"/>
              <a:gd name="connsiteY104" fmla="*/ 1349289 h 2131847"/>
              <a:gd name="connsiteX105" fmla="*/ 25794 w 2064042"/>
              <a:gd name="connsiteY105" fmla="*/ 1303782 h 2131847"/>
              <a:gd name="connsiteX106" fmla="*/ 16629 w 2064042"/>
              <a:gd name="connsiteY106" fmla="*/ 1257525 h 2131847"/>
              <a:gd name="connsiteX107" fmla="*/ 9422 w 2064042"/>
              <a:gd name="connsiteY107" fmla="*/ 1210563 h 2131847"/>
              <a:gd name="connsiteX108" fmla="*/ 4218 w 2064042"/>
              <a:gd name="connsiteY108" fmla="*/ 1162944 h 2131847"/>
              <a:gd name="connsiteX109" fmla="*/ 1062 w 2064042"/>
              <a:gd name="connsiteY109" fmla="*/ 1114715 h 2131847"/>
              <a:gd name="connsiteX110" fmla="*/ 0 w 2064042"/>
              <a:gd name="connsiteY110" fmla="*/ 1065923 h 2131847"/>
              <a:gd name="connsiteX111" fmla="*/ 1062 w 2064042"/>
              <a:gd name="connsiteY111" fmla="*/ 1017131 h 2131847"/>
              <a:gd name="connsiteX112" fmla="*/ 4218 w 2064042"/>
              <a:gd name="connsiteY112" fmla="*/ 968902 h 2131847"/>
              <a:gd name="connsiteX113" fmla="*/ 9422 w 2064042"/>
              <a:gd name="connsiteY113" fmla="*/ 921283 h 2131847"/>
              <a:gd name="connsiteX114" fmla="*/ 16629 w 2064042"/>
              <a:gd name="connsiteY114" fmla="*/ 874321 h 2131847"/>
              <a:gd name="connsiteX115" fmla="*/ 25794 w 2064042"/>
              <a:gd name="connsiteY115" fmla="*/ 828064 h 2131847"/>
              <a:gd name="connsiteX116" fmla="*/ 36870 w 2064042"/>
              <a:gd name="connsiteY116" fmla="*/ 782558 h 2131847"/>
              <a:gd name="connsiteX117" fmla="*/ 49813 w 2064042"/>
              <a:gd name="connsiteY117" fmla="*/ 737850 h 2131847"/>
              <a:gd name="connsiteX118" fmla="*/ 64576 w 2064042"/>
              <a:gd name="connsiteY118" fmla="*/ 693986 h 2131847"/>
              <a:gd name="connsiteX119" fmla="*/ 81114 w 2064042"/>
              <a:gd name="connsiteY119" fmla="*/ 651016 h 2131847"/>
              <a:gd name="connsiteX120" fmla="*/ 99382 w 2064042"/>
              <a:gd name="connsiteY120" fmla="*/ 608985 h 2131847"/>
              <a:gd name="connsiteX121" fmla="*/ 119334 w 2064042"/>
              <a:gd name="connsiteY121" fmla="*/ 567940 h 2131847"/>
              <a:gd name="connsiteX122" fmla="*/ 140924 w 2064042"/>
              <a:gd name="connsiteY122" fmla="*/ 527929 h 2131847"/>
              <a:gd name="connsiteX123" fmla="*/ 164108 w 2064042"/>
              <a:gd name="connsiteY123" fmla="*/ 488998 h 2131847"/>
              <a:gd name="connsiteX124" fmla="*/ 188838 w 2064042"/>
              <a:gd name="connsiteY124" fmla="*/ 451195 h 2131847"/>
              <a:gd name="connsiteX125" fmla="*/ 215070 w 2064042"/>
              <a:gd name="connsiteY125" fmla="*/ 414567 h 2131847"/>
              <a:gd name="connsiteX126" fmla="*/ 242759 w 2064042"/>
              <a:gd name="connsiteY126" fmla="*/ 379160 h 2131847"/>
              <a:gd name="connsiteX127" fmla="*/ 271858 w 2064042"/>
              <a:gd name="connsiteY127" fmla="*/ 345022 h 2131847"/>
              <a:gd name="connsiteX128" fmla="*/ 302323 w 2064042"/>
              <a:gd name="connsiteY128" fmla="*/ 312199 h 2131847"/>
              <a:gd name="connsiteX129" fmla="*/ 334107 w 2064042"/>
              <a:gd name="connsiteY129" fmla="*/ 280740 h 2131847"/>
              <a:gd name="connsiteX130" fmla="*/ 367165 w 2064042"/>
              <a:gd name="connsiteY130" fmla="*/ 250690 h 2131847"/>
              <a:gd name="connsiteX131" fmla="*/ 401452 w 2064042"/>
              <a:gd name="connsiteY131" fmla="*/ 222096 h 2131847"/>
              <a:gd name="connsiteX132" fmla="*/ 436922 w 2064042"/>
              <a:gd name="connsiteY132" fmla="*/ 195007 h 2131847"/>
              <a:gd name="connsiteX133" fmla="*/ 473529 w 2064042"/>
              <a:gd name="connsiteY133" fmla="*/ 169468 h 2131847"/>
              <a:gd name="connsiteX134" fmla="*/ 511228 w 2064042"/>
              <a:gd name="connsiteY134" fmla="*/ 145528 h 2131847"/>
              <a:gd name="connsiteX135" fmla="*/ 549974 w 2064042"/>
              <a:gd name="connsiteY135" fmla="*/ 123232 h 2131847"/>
              <a:gd name="connsiteX136" fmla="*/ 589720 w 2064042"/>
              <a:gd name="connsiteY136" fmla="*/ 102628 h 2131847"/>
              <a:gd name="connsiteX137" fmla="*/ 630421 w 2064042"/>
              <a:gd name="connsiteY137" fmla="*/ 83764 h 2131847"/>
              <a:gd name="connsiteX138" fmla="*/ 672032 w 2064042"/>
              <a:gd name="connsiteY138" fmla="*/ 66685 h 2131847"/>
              <a:gd name="connsiteX139" fmla="*/ 714508 w 2064042"/>
              <a:gd name="connsiteY139" fmla="*/ 51440 h 2131847"/>
              <a:gd name="connsiteX140" fmla="*/ 757801 w 2064042"/>
              <a:gd name="connsiteY140" fmla="*/ 38074 h 2131847"/>
              <a:gd name="connsiteX141" fmla="*/ 801868 w 2064042"/>
              <a:gd name="connsiteY141" fmla="*/ 26636 h 2131847"/>
              <a:gd name="connsiteX142" fmla="*/ 846663 w 2064042"/>
              <a:gd name="connsiteY142" fmla="*/ 17172 h 2131847"/>
              <a:gd name="connsiteX143" fmla="*/ 892139 w 2064042"/>
              <a:gd name="connsiteY143" fmla="*/ 9729 h 2131847"/>
              <a:gd name="connsiteX144" fmla="*/ 938252 w 2064042"/>
              <a:gd name="connsiteY144" fmla="*/ 4355 h 2131847"/>
              <a:gd name="connsiteX145" fmla="*/ 984956 w 2064042"/>
              <a:gd name="connsiteY145" fmla="*/ 1095 h 21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064042" h="2131847">
                <a:moveTo>
                  <a:pt x="1032161" y="0"/>
                </a:moveTo>
                <a:lnTo>
                  <a:pt x="1032249" y="0"/>
                </a:lnTo>
                <a:lnTo>
                  <a:pt x="1079453" y="1095"/>
                </a:lnTo>
                <a:lnTo>
                  <a:pt x="1126155" y="4355"/>
                </a:lnTo>
                <a:lnTo>
                  <a:pt x="1172268" y="9729"/>
                </a:lnTo>
                <a:lnTo>
                  <a:pt x="1217743" y="17172"/>
                </a:lnTo>
                <a:lnTo>
                  <a:pt x="1262537" y="26636"/>
                </a:lnTo>
                <a:lnTo>
                  <a:pt x="1306604" y="38074"/>
                </a:lnTo>
                <a:lnTo>
                  <a:pt x="1349897" y="51440"/>
                </a:lnTo>
                <a:lnTo>
                  <a:pt x="1392372" y="66685"/>
                </a:lnTo>
                <a:lnTo>
                  <a:pt x="1433983" y="83764"/>
                </a:lnTo>
                <a:lnTo>
                  <a:pt x="1474684" y="102628"/>
                </a:lnTo>
                <a:lnTo>
                  <a:pt x="1514430" y="123232"/>
                </a:lnTo>
                <a:lnTo>
                  <a:pt x="1553176" y="145528"/>
                </a:lnTo>
                <a:lnTo>
                  <a:pt x="1590875" y="169468"/>
                </a:lnTo>
                <a:lnTo>
                  <a:pt x="1627482" y="195007"/>
                </a:lnTo>
                <a:lnTo>
                  <a:pt x="1662952" y="222096"/>
                </a:lnTo>
                <a:lnTo>
                  <a:pt x="1697239" y="250690"/>
                </a:lnTo>
                <a:lnTo>
                  <a:pt x="1730297" y="280740"/>
                </a:lnTo>
                <a:lnTo>
                  <a:pt x="1762082" y="312199"/>
                </a:lnTo>
                <a:lnTo>
                  <a:pt x="1792546" y="345022"/>
                </a:lnTo>
                <a:lnTo>
                  <a:pt x="1821646" y="379160"/>
                </a:lnTo>
                <a:lnTo>
                  <a:pt x="1849335" y="414567"/>
                </a:lnTo>
                <a:lnTo>
                  <a:pt x="1875568" y="451195"/>
                </a:lnTo>
                <a:lnTo>
                  <a:pt x="1900299" y="488998"/>
                </a:lnTo>
                <a:lnTo>
                  <a:pt x="1923482" y="527929"/>
                </a:lnTo>
                <a:lnTo>
                  <a:pt x="1945073" y="567940"/>
                </a:lnTo>
                <a:lnTo>
                  <a:pt x="1965025" y="608985"/>
                </a:lnTo>
                <a:lnTo>
                  <a:pt x="1983293" y="651016"/>
                </a:lnTo>
                <a:lnTo>
                  <a:pt x="1999832" y="693986"/>
                </a:lnTo>
                <a:lnTo>
                  <a:pt x="2014595" y="737850"/>
                </a:lnTo>
                <a:lnTo>
                  <a:pt x="2027538" y="782558"/>
                </a:lnTo>
                <a:lnTo>
                  <a:pt x="2038615" y="828064"/>
                </a:lnTo>
                <a:lnTo>
                  <a:pt x="2047779" y="874321"/>
                </a:lnTo>
                <a:lnTo>
                  <a:pt x="2054987" y="921283"/>
                </a:lnTo>
                <a:lnTo>
                  <a:pt x="2060192" y="968902"/>
                </a:lnTo>
                <a:lnTo>
                  <a:pt x="2063348" y="1017131"/>
                </a:lnTo>
                <a:lnTo>
                  <a:pt x="2064042" y="1049016"/>
                </a:lnTo>
                <a:lnTo>
                  <a:pt x="2064042" y="1082829"/>
                </a:lnTo>
                <a:lnTo>
                  <a:pt x="2063348" y="1114715"/>
                </a:lnTo>
                <a:lnTo>
                  <a:pt x="2060192" y="1162944"/>
                </a:lnTo>
                <a:lnTo>
                  <a:pt x="2054987" y="1210563"/>
                </a:lnTo>
                <a:lnTo>
                  <a:pt x="2047779" y="1257525"/>
                </a:lnTo>
                <a:lnTo>
                  <a:pt x="2038615" y="1303782"/>
                </a:lnTo>
                <a:lnTo>
                  <a:pt x="2027538" y="1349289"/>
                </a:lnTo>
                <a:lnTo>
                  <a:pt x="2014595" y="1393997"/>
                </a:lnTo>
                <a:lnTo>
                  <a:pt x="1999832" y="1437859"/>
                </a:lnTo>
                <a:lnTo>
                  <a:pt x="1983293" y="1480830"/>
                </a:lnTo>
                <a:lnTo>
                  <a:pt x="1965025" y="1522861"/>
                </a:lnTo>
                <a:lnTo>
                  <a:pt x="1945073" y="1563905"/>
                </a:lnTo>
                <a:lnTo>
                  <a:pt x="1923482" y="1603916"/>
                </a:lnTo>
                <a:lnTo>
                  <a:pt x="1900299" y="1642847"/>
                </a:lnTo>
                <a:lnTo>
                  <a:pt x="1875568" y="1680650"/>
                </a:lnTo>
                <a:lnTo>
                  <a:pt x="1849335" y="1717278"/>
                </a:lnTo>
                <a:lnTo>
                  <a:pt x="1821646" y="1752685"/>
                </a:lnTo>
                <a:lnTo>
                  <a:pt x="1792546" y="1786823"/>
                </a:lnTo>
                <a:lnTo>
                  <a:pt x="1762082" y="1819646"/>
                </a:lnTo>
                <a:lnTo>
                  <a:pt x="1730297" y="1851106"/>
                </a:lnTo>
                <a:lnTo>
                  <a:pt x="1697239" y="1881156"/>
                </a:lnTo>
                <a:lnTo>
                  <a:pt x="1662952" y="1909749"/>
                </a:lnTo>
                <a:lnTo>
                  <a:pt x="1627482" y="1936838"/>
                </a:lnTo>
                <a:lnTo>
                  <a:pt x="1590875" y="1962377"/>
                </a:lnTo>
                <a:lnTo>
                  <a:pt x="1553176" y="1986318"/>
                </a:lnTo>
                <a:lnTo>
                  <a:pt x="1514430" y="2008613"/>
                </a:lnTo>
                <a:lnTo>
                  <a:pt x="1474684" y="2029217"/>
                </a:lnTo>
                <a:lnTo>
                  <a:pt x="1433983" y="2048082"/>
                </a:lnTo>
                <a:lnTo>
                  <a:pt x="1392372" y="2065160"/>
                </a:lnTo>
                <a:lnTo>
                  <a:pt x="1349897" y="2080406"/>
                </a:lnTo>
                <a:lnTo>
                  <a:pt x="1306604" y="2093771"/>
                </a:lnTo>
                <a:lnTo>
                  <a:pt x="1262537" y="2105209"/>
                </a:lnTo>
                <a:lnTo>
                  <a:pt x="1217743" y="2114674"/>
                </a:lnTo>
                <a:lnTo>
                  <a:pt x="1172268" y="2122116"/>
                </a:lnTo>
                <a:lnTo>
                  <a:pt x="1126155" y="2127491"/>
                </a:lnTo>
                <a:lnTo>
                  <a:pt x="1079453" y="2130750"/>
                </a:lnTo>
                <a:lnTo>
                  <a:pt x="1032205" y="2131847"/>
                </a:lnTo>
                <a:lnTo>
                  <a:pt x="984956" y="2130750"/>
                </a:lnTo>
                <a:lnTo>
                  <a:pt x="938252" y="2127491"/>
                </a:lnTo>
                <a:lnTo>
                  <a:pt x="892139" y="2122116"/>
                </a:lnTo>
                <a:lnTo>
                  <a:pt x="846663" y="2114674"/>
                </a:lnTo>
                <a:lnTo>
                  <a:pt x="801868" y="2105209"/>
                </a:lnTo>
                <a:lnTo>
                  <a:pt x="757801" y="2093771"/>
                </a:lnTo>
                <a:lnTo>
                  <a:pt x="714508" y="2080406"/>
                </a:lnTo>
                <a:lnTo>
                  <a:pt x="672032" y="2065160"/>
                </a:lnTo>
                <a:lnTo>
                  <a:pt x="630421" y="2048082"/>
                </a:lnTo>
                <a:lnTo>
                  <a:pt x="589720" y="2029217"/>
                </a:lnTo>
                <a:lnTo>
                  <a:pt x="549974" y="2008613"/>
                </a:lnTo>
                <a:lnTo>
                  <a:pt x="511228" y="1986318"/>
                </a:lnTo>
                <a:lnTo>
                  <a:pt x="473529" y="1962377"/>
                </a:lnTo>
                <a:lnTo>
                  <a:pt x="436922" y="1936838"/>
                </a:lnTo>
                <a:lnTo>
                  <a:pt x="401452" y="1909749"/>
                </a:lnTo>
                <a:lnTo>
                  <a:pt x="367165" y="1881156"/>
                </a:lnTo>
                <a:lnTo>
                  <a:pt x="334107" y="1851106"/>
                </a:lnTo>
                <a:lnTo>
                  <a:pt x="302323" y="1819646"/>
                </a:lnTo>
                <a:lnTo>
                  <a:pt x="271858" y="1786823"/>
                </a:lnTo>
                <a:lnTo>
                  <a:pt x="242759" y="1752685"/>
                </a:lnTo>
                <a:lnTo>
                  <a:pt x="215070" y="1717278"/>
                </a:lnTo>
                <a:lnTo>
                  <a:pt x="188838" y="1680650"/>
                </a:lnTo>
                <a:lnTo>
                  <a:pt x="164108" y="1642847"/>
                </a:lnTo>
                <a:lnTo>
                  <a:pt x="140924" y="1603916"/>
                </a:lnTo>
                <a:lnTo>
                  <a:pt x="119334" y="1563905"/>
                </a:lnTo>
                <a:lnTo>
                  <a:pt x="99382" y="1522861"/>
                </a:lnTo>
                <a:lnTo>
                  <a:pt x="81114" y="1480830"/>
                </a:lnTo>
                <a:lnTo>
                  <a:pt x="64576" y="1437859"/>
                </a:lnTo>
                <a:lnTo>
                  <a:pt x="49813" y="1393997"/>
                </a:lnTo>
                <a:lnTo>
                  <a:pt x="36870" y="1349289"/>
                </a:lnTo>
                <a:lnTo>
                  <a:pt x="25794" y="1303782"/>
                </a:lnTo>
                <a:lnTo>
                  <a:pt x="16629" y="1257525"/>
                </a:lnTo>
                <a:lnTo>
                  <a:pt x="9422" y="1210563"/>
                </a:lnTo>
                <a:lnTo>
                  <a:pt x="4218" y="1162944"/>
                </a:lnTo>
                <a:lnTo>
                  <a:pt x="1062" y="1114715"/>
                </a:lnTo>
                <a:lnTo>
                  <a:pt x="0" y="1065923"/>
                </a:lnTo>
                <a:lnTo>
                  <a:pt x="1062" y="1017131"/>
                </a:lnTo>
                <a:lnTo>
                  <a:pt x="4218" y="968902"/>
                </a:lnTo>
                <a:lnTo>
                  <a:pt x="9422" y="921283"/>
                </a:lnTo>
                <a:lnTo>
                  <a:pt x="16629" y="874321"/>
                </a:lnTo>
                <a:lnTo>
                  <a:pt x="25794" y="828064"/>
                </a:lnTo>
                <a:lnTo>
                  <a:pt x="36870" y="782558"/>
                </a:lnTo>
                <a:lnTo>
                  <a:pt x="49813" y="737850"/>
                </a:lnTo>
                <a:lnTo>
                  <a:pt x="64576" y="693986"/>
                </a:lnTo>
                <a:lnTo>
                  <a:pt x="81114" y="651016"/>
                </a:lnTo>
                <a:lnTo>
                  <a:pt x="99382" y="608985"/>
                </a:lnTo>
                <a:lnTo>
                  <a:pt x="119334" y="567940"/>
                </a:lnTo>
                <a:lnTo>
                  <a:pt x="140924" y="527929"/>
                </a:lnTo>
                <a:lnTo>
                  <a:pt x="164108" y="488998"/>
                </a:lnTo>
                <a:lnTo>
                  <a:pt x="188838" y="451195"/>
                </a:lnTo>
                <a:lnTo>
                  <a:pt x="215070" y="414567"/>
                </a:lnTo>
                <a:lnTo>
                  <a:pt x="242759" y="379160"/>
                </a:lnTo>
                <a:lnTo>
                  <a:pt x="271858" y="345022"/>
                </a:lnTo>
                <a:lnTo>
                  <a:pt x="302323" y="312199"/>
                </a:lnTo>
                <a:lnTo>
                  <a:pt x="334107" y="280740"/>
                </a:lnTo>
                <a:lnTo>
                  <a:pt x="367165" y="250690"/>
                </a:lnTo>
                <a:lnTo>
                  <a:pt x="401452" y="222096"/>
                </a:lnTo>
                <a:lnTo>
                  <a:pt x="436922" y="195007"/>
                </a:lnTo>
                <a:lnTo>
                  <a:pt x="473529" y="169468"/>
                </a:lnTo>
                <a:lnTo>
                  <a:pt x="511228" y="145528"/>
                </a:lnTo>
                <a:lnTo>
                  <a:pt x="549974" y="123232"/>
                </a:lnTo>
                <a:lnTo>
                  <a:pt x="589720" y="102628"/>
                </a:lnTo>
                <a:lnTo>
                  <a:pt x="630421" y="83764"/>
                </a:lnTo>
                <a:lnTo>
                  <a:pt x="672032" y="66685"/>
                </a:lnTo>
                <a:lnTo>
                  <a:pt x="714508" y="51440"/>
                </a:lnTo>
                <a:lnTo>
                  <a:pt x="757801" y="38074"/>
                </a:lnTo>
                <a:lnTo>
                  <a:pt x="801868" y="26636"/>
                </a:lnTo>
                <a:lnTo>
                  <a:pt x="846663" y="17172"/>
                </a:lnTo>
                <a:lnTo>
                  <a:pt x="892139" y="9729"/>
                </a:lnTo>
                <a:lnTo>
                  <a:pt x="938252" y="4355"/>
                </a:lnTo>
                <a:lnTo>
                  <a:pt x="984956" y="10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4C341DB-1AC0-474C-9AD8-73CC017AD4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10409" y="2504709"/>
            <a:ext cx="2064042" cy="2131847"/>
          </a:xfrm>
          <a:custGeom>
            <a:avLst/>
            <a:gdLst>
              <a:gd name="connsiteX0" fmla="*/ 1032161 w 2064042"/>
              <a:gd name="connsiteY0" fmla="*/ 0 h 2131847"/>
              <a:gd name="connsiteX1" fmla="*/ 1032249 w 2064042"/>
              <a:gd name="connsiteY1" fmla="*/ 0 h 2131847"/>
              <a:gd name="connsiteX2" fmla="*/ 1079453 w 2064042"/>
              <a:gd name="connsiteY2" fmla="*/ 1095 h 2131847"/>
              <a:gd name="connsiteX3" fmla="*/ 1126155 w 2064042"/>
              <a:gd name="connsiteY3" fmla="*/ 4355 h 2131847"/>
              <a:gd name="connsiteX4" fmla="*/ 1172268 w 2064042"/>
              <a:gd name="connsiteY4" fmla="*/ 9729 h 2131847"/>
              <a:gd name="connsiteX5" fmla="*/ 1217743 w 2064042"/>
              <a:gd name="connsiteY5" fmla="*/ 17172 h 2131847"/>
              <a:gd name="connsiteX6" fmla="*/ 1262537 w 2064042"/>
              <a:gd name="connsiteY6" fmla="*/ 26636 h 2131847"/>
              <a:gd name="connsiteX7" fmla="*/ 1306604 w 2064042"/>
              <a:gd name="connsiteY7" fmla="*/ 38074 h 2131847"/>
              <a:gd name="connsiteX8" fmla="*/ 1349897 w 2064042"/>
              <a:gd name="connsiteY8" fmla="*/ 51440 h 2131847"/>
              <a:gd name="connsiteX9" fmla="*/ 1392372 w 2064042"/>
              <a:gd name="connsiteY9" fmla="*/ 66685 h 2131847"/>
              <a:gd name="connsiteX10" fmla="*/ 1433983 w 2064042"/>
              <a:gd name="connsiteY10" fmla="*/ 83764 h 2131847"/>
              <a:gd name="connsiteX11" fmla="*/ 1474684 w 2064042"/>
              <a:gd name="connsiteY11" fmla="*/ 102628 h 2131847"/>
              <a:gd name="connsiteX12" fmla="*/ 1514430 w 2064042"/>
              <a:gd name="connsiteY12" fmla="*/ 123232 h 2131847"/>
              <a:gd name="connsiteX13" fmla="*/ 1553176 w 2064042"/>
              <a:gd name="connsiteY13" fmla="*/ 145528 h 2131847"/>
              <a:gd name="connsiteX14" fmla="*/ 1590875 w 2064042"/>
              <a:gd name="connsiteY14" fmla="*/ 169468 h 2131847"/>
              <a:gd name="connsiteX15" fmla="*/ 1627482 w 2064042"/>
              <a:gd name="connsiteY15" fmla="*/ 195007 h 2131847"/>
              <a:gd name="connsiteX16" fmla="*/ 1662952 w 2064042"/>
              <a:gd name="connsiteY16" fmla="*/ 222096 h 2131847"/>
              <a:gd name="connsiteX17" fmla="*/ 1697239 w 2064042"/>
              <a:gd name="connsiteY17" fmla="*/ 250690 h 2131847"/>
              <a:gd name="connsiteX18" fmla="*/ 1730297 w 2064042"/>
              <a:gd name="connsiteY18" fmla="*/ 280740 h 2131847"/>
              <a:gd name="connsiteX19" fmla="*/ 1762082 w 2064042"/>
              <a:gd name="connsiteY19" fmla="*/ 312199 h 2131847"/>
              <a:gd name="connsiteX20" fmla="*/ 1792546 w 2064042"/>
              <a:gd name="connsiteY20" fmla="*/ 345022 h 2131847"/>
              <a:gd name="connsiteX21" fmla="*/ 1821646 w 2064042"/>
              <a:gd name="connsiteY21" fmla="*/ 379160 h 2131847"/>
              <a:gd name="connsiteX22" fmla="*/ 1849335 w 2064042"/>
              <a:gd name="connsiteY22" fmla="*/ 414567 h 2131847"/>
              <a:gd name="connsiteX23" fmla="*/ 1875568 w 2064042"/>
              <a:gd name="connsiteY23" fmla="*/ 451195 h 2131847"/>
              <a:gd name="connsiteX24" fmla="*/ 1900299 w 2064042"/>
              <a:gd name="connsiteY24" fmla="*/ 488998 h 2131847"/>
              <a:gd name="connsiteX25" fmla="*/ 1923482 w 2064042"/>
              <a:gd name="connsiteY25" fmla="*/ 527929 h 2131847"/>
              <a:gd name="connsiteX26" fmla="*/ 1945073 w 2064042"/>
              <a:gd name="connsiteY26" fmla="*/ 567940 h 2131847"/>
              <a:gd name="connsiteX27" fmla="*/ 1965025 w 2064042"/>
              <a:gd name="connsiteY27" fmla="*/ 608985 h 2131847"/>
              <a:gd name="connsiteX28" fmla="*/ 1983293 w 2064042"/>
              <a:gd name="connsiteY28" fmla="*/ 651016 h 2131847"/>
              <a:gd name="connsiteX29" fmla="*/ 1999832 w 2064042"/>
              <a:gd name="connsiteY29" fmla="*/ 693986 h 2131847"/>
              <a:gd name="connsiteX30" fmla="*/ 2014595 w 2064042"/>
              <a:gd name="connsiteY30" fmla="*/ 737850 h 2131847"/>
              <a:gd name="connsiteX31" fmla="*/ 2027538 w 2064042"/>
              <a:gd name="connsiteY31" fmla="*/ 782558 h 2131847"/>
              <a:gd name="connsiteX32" fmla="*/ 2038615 w 2064042"/>
              <a:gd name="connsiteY32" fmla="*/ 828064 h 2131847"/>
              <a:gd name="connsiteX33" fmla="*/ 2047779 w 2064042"/>
              <a:gd name="connsiteY33" fmla="*/ 874321 h 2131847"/>
              <a:gd name="connsiteX34" fmla="*/ 2054987 w 2064042"/>
              <a:gd name="connsiteY34" fmla="*/ 921283 h 2131847"/>
              <a:gd name="connsiteX35" fmla="*/ 2060192 w 2064042"/>
              <a:gd name="connsiteY35" fmla="*/ 968902 h 2131847"/>
              <a:gd name="connsiteX36" fmla="*/ 2063348 w 2064042"/>
              <a:gd name="connsiteY36" fmla="*/ 1017131 h 2131847"/>
              <a:gd name="connsiteX37" fmla="*/ 2064042 w 2064042"/>
              <a:gd name="connsiteY37" fmla="*/ 1049016 h 2131847"/>
              <a:gd name="connsiteX38" fmla="*/ 2064042 w 2064042"/>
              <a:gd name="connsiteY38" fmla="*/ 1082829 h 2131847"/>
              <a:gd name="connsiteX39" fmla="*/ 2063348 w 2064042"/>
              <a:gd name="connsiteY39" fmla="*/ 1114715 h 2131847"/>
              <a:gd name="connsiteX40" fmla="*/ 2060192 w 2064042"/>
              <a:gd name="connsiteY40" fmla="*/ 1162944 h 2131847"/>
              <a:gd name="connsiteX41" fmla="*/ 2054987 w 2064042"/>
              <a:gd name="connsiteY41" fmla="*/ 1210563 h 2131847"/>
              <a:gd name="connsiteX42" fmla="*/ 2047779 w 2064042"/>
              <a:gd name="connsiteY42" fmla="*/ 1257525 h 2131847"/>
              <a:gd name="connsiteX43" fmla="*/ 2038615 w 2064042"/>
              <a:gd name="connsiteY43" fmla="*/ 1303782 h 2131847"/>
              <a:gd name="connsiteX44" fmla="*/ 2027538 w 2064042"/>
              <a:gd name="connsiteY44" fmla="*/ 1349289 h 2131847"/>
              <a:gd name="connsiteX45" fmla="*/ 2014595 w 2064042"/>
              <a:gd name="connsiteY45" fmla="*/ 1393997 h 2131847"/>
              <a:gd name="connsiteX46" fmla="*/ 1999832 w 2064042"/>
              <a:gd name="connsiteY46" fmla="*/ 1437859 h 2131847"/>
              <a:gd name="connsiteX47" fmla="*/ 1983293 w 2064042"/>
              <a:gd name="connsiteY47" fmla="*/ 1480830 h 2131847"/>
              <a:gd name="connsiteX48" fmla="*/ 1965025 w 2064042"/>
              <a:gd name="connsiteY48" fmla="*/ 1522861 h 2131847"/>
              <a:gd name="connsiteX49" fmla="*/ 1945073 w 2064042"/>
              <a:gd name="connsiteY49" fmla="*/ 1563905 h 2131847"/>
              <a:gd name="connsiteX50" fmla="*/ 1923482 w 2064042"/>
              <a:gd name="connsiteY50" fmla="*/ 1603916 h 2131847"/>
              <a:gd name="connsiteX51" fmla="*/ 1900299 w 2064042"/>
              <a:gd name="connsiteY51" fmla="*/ 1642847 h 2131847"/>
              <a:gd name="connsiteX52" fmla="*/ 1875568 w 2064042"/>
              <a:gd name="connsiteY52" fmla="*/ 1680650 h 2131847"/>
              <a:gd name="connsiteX53" fmla="*/ 1849335 w 2064042"/>
              <a:gd name="connsiteY53" fmla="*/ 1717278 h 2131847"/>
              <a:gd name="connsiteX54" fmla="*/ 1821646 w 2064042"/>
              <a:gd name="connsiteY54" fmla="*/ 1752685 h 2131847"/>
              <a:gd name="connsiteX55" fmla="*/ 1792546 w 2064042"/>
              <a:gd name="connsiteY55" fmla="*/ 1786823 h 2131847"/>
              <a:gd name="connsiteX56" fmla="*/ 1762082 w 2064042"/>
              <a:gd name="connsiteY56" fmla="*/ 1819646 h 2131847"/>
              <a:gd name="connsiteX57" fmla="*/ 1730297 w 2064042"/>
              <a:gd name="connsiteY57" fmla="*/ 1851106 h 2131847"/>
              <a:gd name="connsiteX58" fmla="*/ 1697239 w 2064042"/>
              <a:gd name="connsiteY58" fmla="*/ 1881156 h 2131847"/>
              <a:gd name="connsiteX59" fmla="*/ 1662952 w 2064042"/>
              <a:gd name="connsiteY59" fmla="*/ 1909749 h 2131847"/>
              <a:gd name="connsiteX60" fmla="*/ 1627482 w 2064042"/>
              <a:gd name="connsiteY60" fmla="*/ 1936838 h 2131847"/>
              <a:gd name="connsiteX61" fmla="*/ 1590875 w 2064042"/>
              <a:gd name="connsiteY61" fmla="*/ 1962377 h 2131847"/>
              <a:gd name="connsiteX62" fmla="*/ 1553176 w 2064042"/>
              <a:gd name="connsiteY62" fmla="*/ 1986318 h 2131847"/>
              <a:gd name="connsiteX63" fmla="*/ 1514430 w 2064042"/>
              <a:gd name="connsiteY63" fmla="*/ 2008613 h 2131847"/>
              <a:gd name="connsiteX64" fmla="*/ 1474684 w 2064042"/>
              <a:gd name="connsiteY64" fmla="*/ 2029217 h 2131847"/>
              <a:gd name="connsiteX65" fmla="*/ 1433983 w 2064042"/>
              <a:gd name="connsiteY65" fmla="*/ 2048082 h 2131847"/>
              <a:gd name="connsiteX66" fmla="*/ 1392372 w 2064042"/>
              <a:gd name="connsiteY66" fmla="*/ 2065160 h 2131847"/>
              <a:gd name="connsiteX67" fmla="*/ 1349897 w 2064042"/>
              <a:gd name="connsiteY67" fmla="*/ 2080406 h 2131847"/>
              <a:gd name="connsiteX68" fmla="*/ 1306604 w 2064042"/>
              <a:gd name="connsiteY68" fmla="*/ 2093771 h 2131847"/>
              <a:gd name="connsiteX69" fmla="*/ 1262537 w 2064042"/>
              <a:gd name="connsiteY69" fmla="*/ 2105209 h 2131847"/>
              <a:gd name="connsiteX70" fmla="*/ 1217743 w 2064042"/>
              <a:gd name="connsiteY70" fmla="*/ 2114674 h 2131847"/>
              <a:gd name="connsiteX71" fmla="*/ 1172268 w 2064042"/>
              <a:gd name="connsiteY71" fmla="*/ 2122116 h 2131847"/>
              <a:gd name="connsiteX72" fmla="*/ 1126155 w 2064042"/>
              <a:gd name="connsiteY72" fmla="*/ 2127491 h 2131847"/>
              <a:gd name="connsiteX73" fmla="*/ 1079453 w 2064042"/>
              <a:gd name="connsiteY73" fmla="*/ 2130750 h 2131847"/>
              <a:gd name="connsiteX74" fmla="*/ 1032205 w 2064042"/>
              <a:gd name="connsiteY74" fmla="*/ 2131847 h 2131847"/>
              <a:gd name="connsiteX75" fmla="*/ 984956 w 2064042"/>
              <a:gd name="connsiteY75" fmla="*/ 2130750 h 2131847"/>
              <a:gd name="connsiteX76" fmla="*/ 938252 w 2064042"/>
              <a:gd name="connsiteY76" fmla="*/ 2127491 h 2131847"/>
              <a:gd name="connsiteX77" fmla="*/ 892139 w 2064042"/>
              <a:gd name="connsiteY77" fmla="*/ 2122116 h 2131847"/>
              <a:gd name="connsiteX78" fmla="*/ 846663 w 2064042"/>
              <a:gd name="connsiteY78" fmla="*/ 2114674 h 2131847"/>
              <a:gd name="connsiteX79" fmla="*/ 801868 w 2064042"/>
              <a:gd name="connsiteY79" fmla="*/ 2105209 h 2131847"/>
              <a:gd name="connsiteX80" fmla="*/ 757801 w 2064042"/>
              <a:gd name="connsiteY80" fmla="*/ 2093771 h 2131847"/>
              <a:gd name="connsiteX81" fmla="*/ 714508 w 2064042"/>
              <a:gd name="connsiteY81" fmla="*/ 2080406 h 2131847"/>
              <a:gd name="connsiteX82" fmla="*/ 672032 w 2064042"/>
              <a:gd name="connsiteY82" fmla="*/ 2065160 h 2131847"/>
              <a:gd name="connsiteX83" fmla="*/ 630421 w 2064042"/>
              <a:gd name="connsiteY83" fmla="*/ 2048082 h 2131847"/>
              <a:gd name="connsiteX84" fmla="*/ 589720 w 2064042"/>
              <a:gd name="connsiteY84" fmla="*/ 2029217 h 2131847"/>
              <a:gd name="connsiteX85" fmla="*/ 549974 w 2064042"/>
              <a:gd name="connsiteY85" fmla="*/ 2008613 h 2131847"/>
              <a:gd name="connsiteX86" fmla="*/ 511228 w 2064042"/>
              <a:gd name="connsiteY86" fmla="*/ 1986318 h 2131847"/>
              <a:gd name="connsiteX87" fmla="*/ 473529 w 2064042"/>
              <a:gd name="connsiteY87" fmla="*/ 1962377 h 2131847"/>
              <a:gd name="connsiteX88" fmla="*/ 436922 w 2064042"/>
              <a:gd name="connsiteY88" fmla="*/ 1936838 h 2131847"/>
              <a:gd name="connsiteX89" fmla="*/ 401452 w 2064042"/>
              <a:gd name="connsiteY89" fmla="*/ 1909749 h 2131847"/>
              <a:gd name="connsiteX90" fmla="*/ 367165 w 2064042"/>
              <a:gd name="connsiteY90" fmla="*/ 1881156 h 2131847"/>
              <a:gd name="connsiteX91" fmla="*/ 334107 w 2064042"/>
              <a:gd name="connsiteY91" fmla="*/ 1851106 h 2131847"/>
              <a:gd name="connsiteX92" fmla="*/ 302323 w 2064042"/>
              <a:gd name="connsiteY92" fmla="*/ 1819646 h 2131847"/>
              <a:gd name="connsiteX93" fmla="*/ 271858 w 2064042"/>
              <a:gd name="connsiteY93" fmla="*/ 1786823 h 2131847"/>
              <a:gd name="connsiteX94" fmla="*/ 242759 w 2064042"/>
              <a:gd name="connsiteY94" fmla="*/ 1752685 h 2131847"/>
              <a:gd name="connsiteX95" fmla="*/ 215070 w 2064042"/>
              <a:gd name="connsiteY95" fmla="*/ 1717278 h 2131847"/>
              <a:gd name="connsiteX96" fmla="*/ 188838 w 2064042"/>
              <a:gd name="connsiteY96" fmla="*/ 1680650 h 2131847"/>
              <a:gd name="connsiteX97" fmla="*/ 164108 w 2064042"/>
              <a:gd name="connsiteY97" fmla="*/ 1642847 h 2131847"/>
              <a:gd name="connsiteX98" fmla="*/ 140924 w 2064042"/>
              <a:gd name="connsiteY98" fmla="*/ 1603916 h 2131847"/>
              <a:gd name="connsiteX99" fmla="*/ 119334 w 2064042"/>
              <a:gd name="connsiteY99" fmla="*/ 1563905 h 2131847"/>
              <a:gd name="connsiteX100" fmla="*/ 99382 w 2064042"/>
              <a:gd name="connsiteY100" fmla="*/ 1522861 h 2131847"/>
              <a:gd name="connsiteX101" fmla="*/ 81114 w 2064042"/>
              <a:gd name="connsiteY101" fmla="*/ 1480830 h 2131847"/>
              <a:gd name="connsiteX102" fmla="*/ 64576 w 2064042"/>
              <a:gd name="connsiteY102" fmla="*/ 1437859 h 2131847"/>
              <a:gd name="connsiteX103" fmla="*/ 49813 w 2064042"/>
              <a:gd name="connsiteY103" fmla="*/ 1393997 h 2131847"/>
              <a:gd name="connsiteX104" fmla="*/ 36870 w 2064042"/>
              <a:gd name="connsiteY104" fmla="*/ 1349289 h 2131847"/>
              <a:gd name="connsiteX105" fmla="*/ 25794 w 2064042"/>
              <a:gd name="connsiteY105" fmla="*/ 1303782 h 2131847"/>
              <a:gd name="connsiteX106" fmla="*/ 16629 w 2064042"/>
              <a:gd name="connsiteY106" fmla="*/ 1257525 h 2131847"/>
              <a:gd name="connsiteX107" fmla="*/ 9422 w 2064042"/>
              <a:gd name="connsiteY107" fmla="*/ 1210563 h 2131847"/>
              <a:gd name="connsiteX108" fmla="*/ 4218 w 2064042"/>
              <a:gd name="connsiteY108" fmla="*/ 1162944 h 2131847"/>
              <a:gd name="connsiteX109" fmla="*/ 1062 w 2064042"/>
              <a:gd name="connsiteY109" fmla="*/ 1114715 h 2131847"/>
              <a:gd name="connsiteX110" fmla="*/ 0 w 2064042"/>
              <a:gd name="connsiteY110" fmla="*/ 1065923 h 2131847"/>
              <a:gd name="connsiteX111" fmla="*/ 1062 w 2064042"/>
              <a:gd name="connsiteY111" fmla="*/ 1017131 h 2131847"/>
              <a:gd name="connsiteX112" fmla="*/ 4218 w 2064042"/>
              <a:gd name="connsiteY112" fmla="*/ 968902 h 2131847"/>
              <a:gd name="connsiteX113" fmla="*/ 9422 w 2064042"/>
              <a:gd name="connsiteY113" fmla="*/ 921283 h 2131847"/>
              <a:gd name="connsiteX114" fmla="*/ 16629 w 2064042"/>
              <a:gd name="connsiteY114" fmla="*/ 874321 h 2131847"/>
              <a:gd name="connsiteX115" fmla="*/ 25794 w 2064042"/>
              <a:gd name="connsiteY115" fmla="*/ 828064 h 2131847"/>
              <a:gd name="connsiteX116" fmla="*/ 36870 w 2064042"/>
              <a:gd name="connsiteY116" fmla="*/ 782558 h 2131847"/>
              <a:gd name="connsiteX117" fmla="*/ 49813 w 2064042"/>
              <a:gd name="connsiteY117" fmla="*/ 737850 h 2131847"/>
              <a:gd name="connsiteX118" fmla="*/ 64576 w 2064042"/>
              <a:gd name="connsiteY118" fmla="*/ 693986 h 2131847"/>
              <a:gd name="connsiteX119" fmla="*/ 81114 w 2064042"/>
              <a:gd name="connsiteY119" fmla="*/ 651016 h 2131847"/>
              <a:gd name="connsiteX120" fmla="*/ 99382 w 2064042"/>
              <a:gd name="connsiteY120" fmla="*/ 608985 h 2131847"/>
              <a:gd name="connsiteX121" fmla="*/ 119334 w 2064042"/>
              <a:gd name="connsiteY121" fmla="*/ 567940 h 2131847"/>
              <a:gd name="connsiteX122" fmla="*/ 140924 w 2064042"/>
              <a:gd name="connsiteY122" fmla="*/ 527929 h 2131847"/>
              <a:gd name="connsiteX123" fmla="*/ 164108 w 2064042"/>
              <a:gd name="connsiteY123" fmla="*/ 488998 h 2131847"/>
              <a:gd name="connsiteX124" fmla="*/ 188838 w 2064042"/>
              <a:gd name="connsiteY124" fmla="*/ 451195 h 2131847"/>
              <a:gd name="connsiteX125" fmla="*/ 215070 w 2064042"/>
              <a:gd name="connsiteY125" fmla="*/ 414567 h 2131847"/>
              <a:gd name="connsiteX126" fmla="*/ 242759 w 2064042"/>
              <a:gd name="connsiteY126" fmla="*/ 379160 h 2131847"/>
              <a:gd name="connsiteX127" fmla="*/ 271858 w 2064042"/>
              <a:gd name="connsiteY127" fmla="*/ 345022 h 2131847"/>
              <a:gd name="connsiteX128" fmla="*/ 302323 w 2064042"/>
              <a:gd name="connsiteY128" fmla="*/ 312199 h 2131847"/>
              <a:gd name="connsiteX129" fmla="*/ 334107 w 2064042"/>
              <a:gd name="connsiteY129" fmla="*/ 280740 h 2131847"/>
              <a:gd name="connsiteX130" fmla="*/ 367165 w 2064042"/>
              <a:gd name="connsiteY130" fmla="*/ 250690 h 2131847"/>
              <a:gd name="connsiteX131" fmla="*/ 401452 w 2064042"/>
              <a:gd name="connsiteY131" fmla="*/ 222096 h 2131847"/>
              <a:gd name="connsiteX132" fmla="*/ 436922 w 2064042"/>
              <a:gd name="connsiteY132" fmla="*/ 195007 h 2131847"/>
              <a:gd name="connsiteX133" fmla="*/ 473529 w 2064042"/>
              <a:gd name="connsiteY133" fmla="*/ 169468 h 2131847"/>
              <a:gd name="connsiteX134" fmla="*/ 511228 w 2064042"/>
              <a:gd name="connsiteY134" fmla="*/ 145528 h 2131847"/>
              <a:gd name="connsiteX135" fmla="*/ 549974 w 2064042"/>
              <a:gd name="connsiteY135" fmla="*/ 123232 h 2131847"/>
              <a:gd name="connsiteX136" fmla="*/ 589720 w 2064042"/>
              <a:gd name="connsiteY136" fmla="*/ 102628 h 2131847"/>
              <a:gd name="connsiteX137" fmla="*/ 630421 w 2064042"/>
              <a:gd name="connsiteY137" fmla="*/ 83764 h 2131847"/>
              <a:gd name="connsiteX138" fmla="*/ 672032 w 2064042"/>
              <a:gd name="connsiteY138" fmla="*/ 66685 h 2131847"/>
              <a:gd name="connsiteX139" fmla="*/ 714508 w 2064042"/>
              <a:gd name="connsiteY139" fmla="*/ 51440 h 2131847"/>
              <a:gd name="connsiteX140" fmla="*/ 757801 w 2064042"/>
              <a:gd name="connsiteY140" fmla="*/ 38074 h 2131847"/>
              <a:gd name="connsiteX141" fmla="*/ 801868 w 2064042"/>
              <a:gd name="connsiteY141" fmla="*/ 26636 h 2131847"/>
              <a:gd name="connsiteX142" fmla="*/ 846663 w 2064042"/>
              <a:gd name="connsiteY142" fmla="*/ 17172 h 2131847"/>
              <a:gd name="connsiteX143" fmla="*/ 892139 w 2064042"/>
              <a:gd name="connsiteY143" fmla="*/ 9729 h 2131847"/>
              <a:gd name="connsiteX144" fmla="*/ 938252 w 2064042"/>
              <a:gd name="connsiteY144" fmla="*/ 4355 h 2131847"/>
              <a:gd name="connsiteX145" fmla="*/ 984956 w 2064042"/>
              <a:gd name="connsiteY145" fmla="*/ 1095 h 213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064042" h="2131847">
                <a:moveTo>
                  <a:pt x="1032161" y="0"/>
                </a:moveTo>
                <a:lnTo>
                  <a:pt x="1032249" y="0"/>
                </a:lnTo>
                <a:lnTo>
                  <a:pt x="1079453" y="1095"/>
                </a:lnTo>
                <a:lnTo>
                  <a:pt x="1126155" y="4355"/>
                </a:lnTo>
                <a:lnTo>
                  <a:pt x="1172268" y="9729"/>
                </a:lnTo>
                <a:lnTo>
                  <a:pt x="1217743" y="17172"/>
                </a:lnTo>
                <a:lnTo>
                  <a:pt x="1262537" y="26636"/>
                </a:lnTo>
                <a:lnTo>
                  <a:pt x="1306604" y="38074"/>
                </a:lnTo>
                <a:lnTo>
                  <a:pt x="1349897" y="51440"/>
                </a:lnTo>
                <a:lnTo>
                  <a:pt x="1392372" y="66685"/>
                </a:lnTo>
                <a:lnTo>
                  <a:pt x="1433983" y="83764"/>
                </a:lnTo>
                <a:lnTo>
                  <a:pt x="1474684" y="102628"/>
                </a:lnTo>
                <a:lnTo>
                  <a:pt x="1514430" y="123232"/>
                </a:lnTo>
                <a:lnTo>
                  <a:pt x="1553176" y="145528"/>
                </a:lnTo>
                <a:lnTo>
                  <a:pt x="1590875" y="169468"/>
                </a:lnTo>
                <a:lnTo>
                  <a:pt x="1627482" y="195007"/>
                </a:lnTo>
                <a:lnTo>
                  <a:pt x="1662952" y="222096"/>
                </a:lnTo>
                <a:lnTo>
                  <a:pt x="1697239" y="250690"/>
                </a:lnTo>
                <a:lnTo>
                  <a:pt x="1730297" y="280740"/>
                </a:lnTo>
                <a:lnTo>
                  <a:pt x="1762082" y="312199"/>
                </a:lnTo>
                <a:lnTo>
                  <a:pt x="1792546" y="345022"/>
                </a:lnTo>
                <a:lnTo>
                  <a:pt x="1821646" y="379160"/>
                </a:lnTo>
                <a:lnTo>
                  <a:pt x="1849335" y="414567"/>
                </a:lnTo>
                <a:lnTo>
                  <a:pt x="1875568" y="451195"/>
                </a:lnTo>
                <a:lnTo>
                  <a:pt x="1900299" y="488998"/>
                </a:lnTo>
                <a:lnTo>
                  <a:pt x="1923482" y="527929"/>
                </a:lnTo>
                <a:lnTo>
                  <a:pt x="1945073" y="567940"/>
                </a:lnTo>
                <a:lnTo>
                  <a:pt x="1965025" y="608985"/>
                </a:lnTo>
                <a:lnTo>
                  <a:pt x="1983293" y="651016"/>
                </a:lnTo>
                <a:lnTo>
                  <a:pt x="1999832" y="693986"/>
                </a:lnTo>
                <a:lnTo>
                  <a:pt x="2014595" y="737850"/>
                </a:lnTo>
                <a:lnTo>
                  <a:pt x="2027538" y="782558"/>
                </a:lnTo>
                <a:lnTo>
                  <a:pt x="2038615" y="828064"/>
                </a:lnTo>
                <a:lnTo>
                  <a:pt x="2047779" y="874321"/>
                </a:lnTo>
                <a:lnTo>
                  <a:pt x="2054987" y="921283"/>
                </a:lnTo>
                <a:lnTo>
                  <a:pt x="2060192" y="968902"/>
                </a:lnTo>
                <a:lnTo>
                  <a:pt x="2063348" y="1017131"/>
                </a:lnTo>
                <a:lnTo>
                  <a:pt x="2064042" y="1049016"/>
                </a:lnTo>
                <a:lnTo>
                  <a:pt x="2064042" y="1082829"/>
                </a:lnTo>
                <a:lnTo>
                  <a:pt x="2063348" y="1114715"/>
                </a:lnTo>
                <a:lnTo>
                  <a:pt x="2060192" y="1162944"/>
                </a:lnTo>
                <a:lnTo>
                  <a:pt x="2054987" y="1210563"/>
                </a:lnTo>
                <a:lnTo>
                  <a:pt x="2047779" y="1257525"/>
                </a:lnTo>
                <a:lnTo>
                  <a:pt x="2038615" y="1303782"/>
                </a:lnTo>
                <a:lnTo>
                  <a:pt x="2027538" y="1349289"/>
                </a:lnTo>
                <a:lnTo>
                  <a:pt x="2014595" y="1393997"/>
                </a:lnTo>
                <a:lnTo>
                  <a:pt x="1999832" y="1437859"/>
                </a:lnTo>
                <a:lnTo>
                  <a:pt x="1983293" y="1480830"/>
                </a:lnTo>
                <a:lnTo>
                  <a:pt x="1965025" y="1522861"/>
                </a:lnTo>
                <a:lnTo>
                  <a:pt x="1945073" y="1563905"/>
                </a:lnTo>
                <a:lnTo>
                  <a:pt x="1923482" y="1603916"/>
                </a:lnTo>
                <a:lnTo>
                  <a:pt x="1900299" y="1642847"/>
                </a:lnTo>
                <a:lnTo>
                  <a:pt x="1875568" y="1680650"/>
                </a:lnTo>
                <a:lnTo>
                  <a:pt x="1849335" y="1717278"/>
                </a:lnTo>
                <a:lnTo>
                  <a:pt x="1821646" y="1752685"/>
                </a:lnTo>
                <a:lnTo>
                  <a:pt x="1792546" y="1786823"/>
                </a:lnTo>
                <a:lnTo>
                  <a:pt x="1762082" y="1819646"/>
                </a:lnTo>
                <a:lnTo>
                  <a:pt x="1730297" y="1851106"/>
                </a:lnTo>
                <a:lnTo>
                  <a:pt x="1697239" y="1881156"/>
                </a:lnTo>
                <a:lnTo>
                  <a:pt x="1662952" y="1909749"/>
                </a:lnTo>
                <a:lnTo>
                  <a:pt x="1627482" y="1936838"/>
                </a:lnTo>
                <a:lnTo>
                  <a:pt x="1590875" y="1962377"/>
                </a:lnTo>
                <a:lnTo>
                  <a:pt x="1553176" y="1986318"/>
                </a:lnTo>
                <a:lnTo>
                  <a:pt x="1514430" y="2008613"/>
                </a:lnTo>
                <a:lnTo>
                  <a:pt x="1474684" y="2029217"/>
                </a:lnTo>
                <a:lnTo>
                  <a:pt x="1433983" y="2048082"/>
                </a:lnTo>
                <a:lnTo>
                  <a:pt x="1392372" y="2065160"/>
                </a:lnTo>
                <a:lnTo>
                  <a:pt x="1349897" y="2080406"/>
                </a:lnTo>
                <a:lnTo>
                  <a:pt x="1306604" y="2093771"/>
                </a:lnTo>
                <a:lnTo>
                  <a:pt x="1262537" y="2105209"/>
                </a:lnTo>
                <a:lnTo>
                  <a:pt x="1217743" y="2114674"/>
                </a:lnTo>
                <a:lnTo>
                  <a:pt x="1172268" y="2122116"/>
                </a:lnTo>
                <a:lnTo>
                  <a:pt x="1126155" y="2127491"/>
                </a:lnTo>
                <a:lnTo>
                  <a:pt x="1079453" y="2130750"/>
                </a:lnTo>
                <a:lnTo>
                  <a:pt x="1032205" y="2131847"/>
                </a:lnTo>
                <a:lnTo>
                  <a:pt x="984956" y="2130750"/>
                </a:lnTo>
                <a:lnTo>
                  <a:pt x="938252" y="2127491"/>
                </a:lnTo>
                <a:lnTo>
                  <a:pt x="892139" y="2122116"/>
                </a:lnTo>
                <a:lnTo>
                  <a:pt x="846663" y="2114674"/>
                </a:lnTo>
                <a:lnTo>
                  <a:pt x="801868" y="2105209"/>
                </a:lnTo>
                <a:lnTo>
                  <a:pt x="757801" y="2093771"/>
                </a:lnTo>
                <a:lnTo>
                  <a:pt x="714508" y="2080406"/>
                </a:lnTo>
                <a:lnTo>
                  <a:pt x="672032" y="2065160"/>
                </a:lnTo>
                <a:lnTo>
                  <a:pt x="630421" y="2048082"/>
                </a:lnTo>
                <a:lnTo>
                  <a:pt x="589720" y="2029217"/>
                </a:lnTo>
                <a:lnTo>
                  <a:pt x="549974" y="2008613"/>
                </a:lnTo>
                <a:lnTo>
                  <a:pt x="511228" y="1986318"/>
                </a:lnTo>
                <a:lnTo>
                  <a:pt x="473529" y="1962377"/>
                </a:lnTo>
                <a:lnTo>
                  <a:pt x="436922" y="1936838"/>
                </a:lnTo>
                <a:lnTo>
                  <a:pt x="401452" y="1909749"/>
                </a:lnTo>
                <a:lnTo>
                  <a:pt x="367165" y="1881156"/>
                </a:lnTo>
                <a:lnTo>
                  <a:pt x="334107" y="1851106"/>
                </a:lnTo>
                <a:lnTo>
                  <a:pt x="302323" y="1819646"/>
                </a:lnTo>
                <a:lnTo>
                  <a:pt x="271858" y="1786823"/>
                </a:lnTo>
                <a:lnTo>
                  <a:pt x="242759" y="1752685"/>
                </a:lnTo>
                <a:lnTo>
                  <a:pt x="215070" y="1717278"/>
                </a:lnTo>
                <a:lnTo>
                  <a:pt x="188838" y="1680650"/>
                </a:lnTo>
                <a:lnTo>
                  <a:pt x="164108" y="1642847"/>
                </a:lnTo>
                <a:lnTo>
                  <a:pt x="140924" y="1603916"/>
                </a:lnTo>
                <a:lnTo>
                  <a:pt x="119334" y="1563905"/>
                </a:lnTo>
                <a:lnTo>
                  <a:pt x="99382" y="1522861"/>
                </a:lnTo>
                <a:lnTo>
                  <a:pt x="81114" y="1480830"/>
                </a:lnTo>
                <a:lnTo>
                  <a:pt x="64576" y="1437859"/>
                </a:lnTo>
                <a:lnTo>
                  <a:pt x="49813" y="1393997"/>
                </a:lnTo>
                <a:lnTo>
                  <a:pt x="36870" y="1349289"/>
                </a:lnTo>
                <a:lnTo>
                  <a:pt x="25794" y="1303782"/>
                </a:lnTo>
                <a:lnTo>
                  <a:pt x="16629" y="1257525"/>
                </a:lnTo>
                <a:lnTo>
                  <a:pt x="9422" y="1210563"/>
                </a:lnTo>
                <a:lnTo>
                  <a:pt x="4218" y="1162944"/>
                </a:lnTo>
                <a:lnTo>
                  <a:pt x="1062" y="1114715"/>
                </a:lnTo>
                <a:lnTo>
                  <a:pt x="0" y="1065923"/>
                </a:lnTo>
                <a:lnTo>
                  <a:pt x="1062" y="1017131"/>
                </a:lnTo>
                <a:lnTo>
                  <a:pt x="4218" y="968902"/>
                </a:lnTo>
                <a:lnTo>
                  <a:pt x="9422" y="921283"/>
                </a:lnTo>
                <a:lnTo>
                  <a:pt x="16629" y="874321"/>
                </a:lnTo>
                <a:lnTo>
                  <a:pt x="25794" y="828064"/>
                </a:lnTo>
                <a:lnTo>
                  <a:pt x="36870" y="782558"/>
                </a:lnTo>
                <a:lnTo>
                  <a:pt x="49813" y="737850"/>
                </a:lnTo>
                <a:lnTo>
                  <a:pt x="64576" y="693986"/>
                </a:lnTo>
                <a:lnTo>
                  <a:pt x="81114" y="651016"/>
                </a:lnTo>
                <a:lnTo>
                  <a:pt x="99382" y="608985"/>
                </a:lnTo>
                <a:lnTo>
                  <a:pt x="119334" y="567940"/>
                </a:lnTo>
                <a:lnTo>
                  <a:pt x="140924" y="527929"/>
                </a:lnTo>
                <a:lnTo>
                  <a:pt x="164108" y="488998"/>
                </a:lnTo>
                <a:lnTo>
                  <a:pt x="188838" y="451195"/>
                </a:lnTo>
                <a:lnTo>
                  <a:pt x="215070" y="414567"/>
                </a:lnTo>
                <a:lnTo>
                  <a:pt x="242759" y="379160"/>
                </a:lnTo>
                <a:lnTo>
                  <a:pt x="271858" y="345022"/>
                </a:lnTo>
                <a:lnTo>
                  <a:pt x="302323" y="312199"/>
                </a:lnTo>
                <a:lnTo>
                  <a:pt x="334107" y="280740"/>
                </a:lnTo>
                <a:lnTo>
                  <a:pt x="367165" y="250690"/>
                </a:lnTo>
                <a:lnTo>
                  <a:pt x="401452" y="222096"/>
                </a:lnTo>
                <a:lnTo>
                  <a:pt x="436922" y="195007"/>
                </a:lnTo>
                <a:lnTo>
                  <a:pt x="473529" y="169468"/>
                </a:lnTo>
                <a:lnTo>
                  <a:pt x="511228" y="145528"/>
                </a:lnTo>
                <a:lnTo>
                  <a:pt x="549974" y="123232"/>
                </a:lnTo>
                <a:lnTo>
                  <a:pt x="589720" y="102628"/>
                </a:lnTo>
                <a:lnTo>
                  <a:pt x="630421" y="83764"/>
                </a:lnTo>
                <a:lnTo>
                  <a:pt x="672032" y="66685"/>
                </a:lnTo>
                <a:lnTo>
                  <a:pt x="714508" y="51440"/>
                </a:lnTo>
                <a:lnTo>
                  <a:pt x="757801" y="38074"/>
                </a:lnTo>
                <a:lnTo>
                  <a:pt x="801868" y="26636"/>
                </a:lnTo>
                <a:lnTo>
                  <a:pt x="846663" y="17172"/>
                </a:lnTo>
                <a:lnTo>
                  <a:pt x="892139" y="9729"/>
                </a:lnTo>
                <a:lnTo>
                  <a:pt x="938252" y="4355"/>
                </a:lnTo>
                <a:lnTo>
                  <a:pt x="984956" y="109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E4228E-884F-0745-8866-8EFC75DDA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9193" y="5074954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E62D1BC-992E-0342-A84C-434D3FC1F6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2864" y="5074954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9344998D-67AA-7A4A-916E-4B9893F62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36535" y="5074954"/>
            <a:ext cx="846271" cy="259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baseline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DD11697-9B97-2B45-8527-1DAA4CB0D6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BF2634-ECDD-014F-B745-076D7748A95E}"/>
              </a:ext>
            </a:extLst>
          </p:cNvPr>
          <p:cNvSpPr/>
          <p:nvPr userDrawn="1"/>
        </p:nvSpPr>
        <p:spPr>
          <a:xfrm>
            <a:off x="1414098" y="5486397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7CDCB1-E49C-BA42-9247-CEC90EAF8AEE}"/>
              </a:ext>
            </a:extLst>
          </p:cNvPr>
          <p:cNvSpPr/>
          <p:nvPr userDrawn="1"/>
        </p:nvSpPr>
        <p:spPr>
          <a:xfrm>
            <a:off x="4447029" y="5460161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939E262-E6C5-B64D-8FEA-435A6376F891}"/>
              </a:ext>
            </a:extLst>
          </p:cNvPr>
          <p:cNvSpPr/>
          <p:nvPr userDrawn="1"/>
        </p:nvSpPr>
        <p:spPr>
          <a:xfrm>
            <a:off x="7342135" y="5460161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C3686A-DE9D-4B49-B43C-8310DA594CD2}"/>
              </a:ext>
            </a:extLst>
          </p:cNvPr>
          <p:cNvSpPr/>
          <p:nvPr userDrawn="1"/>
        </p:nvSpPr>
        <p:spPr>
          <a:xfrm>
            <a:off x="9765862" y="5460161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989767E-9443-B142-98DE-0D771B5AED72}"/>
              </a:ext>
            </a:extLst>
          </p:cNvPr>
          <p:cNvSpPr/>
          <p:nvPr userDrawn="1"/>
        </p:nvSpPr>
        <p:spPr>
          <a:xfrm>
            <a:off x="10807932" y="5460161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F353B2-F709-B549-8713-AC398A3F478A}"/>
              </a:ext>
            </a:extLst>
          </p:cNvPr>
          <p:cNvSpPr/>
          <p:nvPr userDrawn="1"/>
        </p:nvSpPr>
        <p:spPr>
          <a:xfrm>
            <a:off x="11655646" y="5460161"/>
            <a:ext cx="339944" cy="3399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DIN 2014" panose="020B05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153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20C753D-99FC-BD48-BF3D-A50DD6330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7813" y="541944"/>
            <a:ext cx="6376987" cy="6316057"/>
          </a:xfrm>
          <a:custGeom>
            <a:avLst/>
            <a:gdLst>
              <a:gd name="connsiteX0" fmla="*/ 3188485 w 6376987"/>
              <a:gd name="connsiteY0" fmla="*/ 0 h 6316057"/>
              <a:gd name="connsiteX1" fmla="*/ 6376986 w 6376987"/>
              <a:gd name="connsiteY1" fmla="*/ 3188500 h 6316057"/>
              <a:gd name="connsiteX2" fmla="*/ 6376805 w 6376987"/>
              <a:gd name="connsiteY2" fmla="*/ 3195666 h 6316057"/>
              <a:gd name="connsiteX3" fmla="*/ 6376987 w 6376987"/>
              <a:gd name="connsiteY3" fmla="*/ 3195666 h 6316057"/>
              <a:gd name="connsiteX4" fmla="*/ 6376987 w 6376987"/>
              <a:gd name="connsiteY4" fmla="*/ 6316057 h 6316057"/>
              <a:gd name="connsiteX5" fmla="*/ 0 w 6376987"/>
              <a:gd name="connsiteY5" fmla="*/ 6316057 h 6316057"/>
              <a:gd name="connsiteX6" fmla="*/ 0 w 6376987"/>
              <a:gd name="connsiteY6" fmla="*/ 3195666 h 6316057"/>
              <a:gd name="connsiteX7" fmla="*/ 166 w 6376987"/>
              <a:gd name="connsiteY7" fmla="*/ 3195666 h 6316057"/>
              <a:gd name="connsiteX8" fmla="*/ 0 w 6376987"/>
              <a:gd name="connsiteY8" fmla="*/ 3189129 h 6316057"/>
              <a:gd name="connsiteX9" fmla="*/ 0 w 6376987"/>
              <a:gd name="connsiteY9" fmla="*/ 3187869 h 6316057"/>
              <a:gd name="connsiteX10" fmla="*/ 4133 w 6376987"/>
              <a:gd name="connsiteY10" fmla="*/ 3024421 h 6316057"/>
              <a:gd name="connsiteX11" fmla="*/ 3188485 w 6376987"/>
              <a:gd name="connsiteY11" fmla="*/ 0 h 63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76987" h="6316057">
                <a:moveTo>
                  <a:pt x="3188485" y="0"/>
                </a:moveTo>
                <a:cubicBezTo>
                  <a:pt x="4949445" y="0"/>
                  <a:pt x="6376986" y="1427540"/>
                  <a:pt x="6376986" y="3188500"/>
                </a:cubicBezTo>
                <a:lnTo>
                  <a:pt x="6376805" y="3195666"/>
                </a:lnTo>
                <a:lnTo>
                  <a:pt x="6376987" y="3195666"/>
                </a:lnTo>
                <a:lnTo>
                  <a:pt x="6376987" y="6316057"/>
                </a:lnTo>
                <a:lnTo>
                  <a:pt x="0" y="6316057"/>
                </a:lnTo>
                <a:lnTo>
                  <a:pt x="0" y="3195666"/>
                </a:lnTo>
                <a:lnTo>
                  <a:pt x="166" y="3195666"/>
                </a:lnTo>
                <a:lnTo>
                  <a:pt x="0" y="3189129"/>
                </a:lnTo>
                <a:lnTo>
                  <a:pt x="0" y="3187869"/>
                </a:lnTo>
                <a:lnTo>
                  <a:pt x="4133" y="3024421"/>
                </a:lnTo>
                <a:cubicBezTo>
                  <a:pt x="89531" y="1339713"/>
                  <a:pt x="1482555" y="0"/>
                  <a:pt x="31884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itle 33">
            <a:extLst>
              <a:ext uri="{FF2B5EF4-FFF2-40B4-BE49-F238E27FC236}">
                <a16:creationId xmlns:a16="http://schemas.microsoft.com/office/drawing/2014/main" id="{8704CA97-123A-C34C-A5AA-F13CF126D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09" y="4657001"/>
            <a:ext cx="3306069" cy="628377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D697F8F4-E425-5349-AFC0-A76C1EC32E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821" y="5285515"/>
            <a:ext cx="2699963" cy="4254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cap="all" baseline="0">
                <a:latin typeface="DIN 2014" panose="020B0504020202020204" pitchFamily="34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latin typeface="DIN 2014 Bold" panose="020B0504020202020204" pitchFamily="34" charset="77"/>
                <a:ea typeface="DIN 2014 Bold" panose="020B0504020202020204" pitchFamily="34" charset="77"/>
                <a:cs typeface="Roboto"/>
              </a:rPr>
              <a:t>SUB-HEADER</a:t>
            </a:r>
            <a:endParaRPr lang="en-US" sz="2800" b="1">
              <a:latin typeface="DIN 2014 Bold" panose="020B0504020202020204" pitchFamily="34" charset="77"/>
              <a:ea typeface="DIN 2014 Bold" panose="020B0504020202020204" pitchFamily="34" charset="77"/>
              <a:cs typeface="Roboto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A95A82-6296-764C-94FC-66138F42A2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913" y="628082"/>
            <a:ext cx="2939139" cy="8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626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EA0D5349-AD7A-B147-83F4-B9669C526B67}"/>
              </a:ext>
            </a:extLst>
          </p:cNvPr>
          <p:cNvSpPr txBox="1"/>
          <p:nvPr userDrawn="1"/>
        </p:nvSpPr>
        <p:spPr>
          <a:xfrm>
            <a:off x="4381500" y="1492951"/>
            <a:ext cx="7086600" cy="2011189"/>
          </a:xfrm>
          <a:prstGeom prst="roundRect">
            <a:avLst/>
          </a:prstGeom>
          <a:solidFill>
            <a:srgbClr val="F2F2F2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400" b="0" i="0">
              <a:latin typeface="DIN 2014" panose="020B0504020202020204" pitchFamily="34" charset="77"/>
              <a:cs typeface="Times New Roman"/>
            </a:endParaRPr>
          </a:p>
          <a:p>
            <a:pPr marL="274320">
              <a:lnSpc>
                <a:spcPct val="100000"/>
              </a:lnSpc>
              <a:spcBef>
                <a:spcPts val="434"/>
              </a:spcBef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4320">
              <a:lnSpc>
                <a:spcPct val="100000"/>
              </a:lnSpc>
              <a:spcBef>
                <a:spcPts val="434"/>
              </a:spcBef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4320">
              <a:lnSpc>
                <a:spcPct val="100000"/>
              </a:lnSpc>
              <a:spcBef>
                <a:spcPts val="434"/>
              </a:spcBef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4320">
              <a:lnSpc>
                <a:spcPct val="100000"/>
              </a:lnSpc>
              <a:spcBef>
                <a:spcPts val="434"/>
              </a:spcBef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4320">
              <a:lnSpc>
                <a:spcPct val="100000"/>
              </a:lnSpc>
              <a:spcBef>
                <a:spcPts val="434"/>
              </a:spcBef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4320">
              <a:lnSpc>
                <a:spcPct val="100000"/>
              </a:lnSpc>
              <a:spcBef>
                <a:spcPts val="434"/>
              </a:spcBef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C506290-F662-324F-96D3-20C8D3951E48}"/>
              </a:ext>
            </a:extLst>
          </p:cNvPr>
          <p:cNvSpPr txBox="1"/>
          <p:nvPr userDrawn="1"/>
        </p:nvSpPr>
        <p:spPr>
          <a:xfrm>
            <a:off x="457200" y="1492951"/>
            <a:ext cx="3405504" cy="441220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400" b="0" i="0">
              <a:latin typeface="DIN 2014" panose="020B0504020202020204" pitchFamily="34" charset="77"/>
              <a:cs typeface="Times New Roman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273685">
              <a:lnSpc>
                <a:spcPct val="100000"/>
              </a:lnSpc>
            </a:pPr>
            <a:endParaRPr lang="en-US" sz="1200" spc="-5">
              <a:solidFill>
                <a:srgbClr val="FFFFFF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C416E5D3-CFA7-7E44-BC62-D872CE8FC4E5}"/>
              </a:ext>
            </a:extLst>
          </p:cNvPr>
          <p:cNvSpPr txBox="1"/>
          <p:nvPr userDrawn="1"/>
        </p:nvSpPr>
        <p:spPr>
          <a:xfrm>
            <a:off x="4354606" y="3881426"/>
            <a:ext cx="3429000" cy="2013317"/>
          </a:xfrm>
          <a:prstGeom prst="roundRect">
            <a:avLst/>
          </a:prstGeom>
          <a:solidFill>
            <a:srgbClr val="F2F2F2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00" b="0" i="0">
              <a:latin typeface="DIN 2014" panose="020B0504020202020204" pitchFamily="34" charset="77"/>
              <a:cs typeface="Times New Roman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sz="1400"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1C325B19-FAB2-BA45-9C89-3A79A193CFA8}"/>
              </a:ext>
            </a:extLst>
          </p:cNvPr>
          <p:cNvSpPr txBox="1"/>
          <p:nvPr userDrawn="1"/>
        </p:nvSpPr>
        <p:spPr>
          <a:xfrm>
            <a:off x="8039100" y="3881426"/>
            <a:ext cx="3432175" cy="2013317"/>
          </a:xfrm>
          <a:prstGeom prst="roundRect">
            <a:avLst/>
          </a:prstGeom>
          <a:solidFill>
            <a:srgbClr val="F2F2F2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400" b="0" i="0">
              <a:latin typeface="DIN 2014" panose="020B0504020202020204" pitchFamily="34" charset="77"/>
              <a:cs typeface="Times New Roman"/>
            </a:endParaRPr>
          </a:p>
          <a:p>
            <a:pPr marL="417195" indent="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None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417195" indent="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None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417195" indent="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None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lang="en-US" sz="1400">
              <a:solidFill>
                <a:srgbClr val="5E5E5E"/>
              </a:solidFill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  <a:p>
            <a:pPr marL="588645" indent="-171450">
              <a:lnSpc>
                <a:spcPct val="100000"/>
              </a:lnSpc>
              <a:spcBef>
                <a:spcPts val="409"/>
              </a:spcBef>
              <a:buClr>
                <a:srgbClr val="000000"/>
              </a:buClr>
              <a:buSzPct val="85714"/>
              <a:buFont typeface="Arial"/>
              <a:buChar char="•"/>
              <a:tabLst>
                <a:tab pos="588645" algn="l"/>
              </a:tabLst>
            </a:pPr>
            <a:endParaRPr sz="1400">
              <a:latin typeface="DIN 2014" panose="020B0504020202020204" pitchFamily="34" charset="77"/>
              <a:ea typeface="DIN 2014" panose="020B0504020202020204" pitchFamily="34" charset="77"/>
              <a:cs typeface="Roboto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602E605-B652-1E45-B4DF-95B108AC5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4225" y="1844675"/>
            <a:ext cx="2317750" cy="327025"/>
          </a:xfrm>
          <a:prstGeom prst="rect">
            <a:avLst/>
          </a:prstGeom>
        </p:spPr>
        <p:txBody>
          <a:bodyPr/>
          <a:lstStyle>
            <a:lvl1pPr>
              <a:buNone/>
              <a:defRPr sz="2000" b="0" cap="all" baseline="0">
                <a:latin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A8B15E33-6398-EE4E-B225-E74DCE4F67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033" y="1844675"/>
            <a:ext cx="2317750" cy="327025"/>
          </a:xfrm>
          <a:prstGeom prst="rect">
            <a:avLst/>
          </a:prstGeom>
        </p:spPr>
        <p:txBody>
          <a:bodyPr/>
          <a:lstStyle>
            <a:lvl1pPr>
              <a:buNone/>
              <a:defRPr sz="2000" b="1" cap="all" baseline="0">
                <a:latin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8D8F6027-D752-FE40-9140-259DB631E3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1033" y="4130675"/>
            <a:ext cx="2317750" cy="327025"/>
          </a:xfrm>
          <a:prstGeom prst="rect">
            <a:avLst/>
          </a:prstGeom>
        </p:spPr>
        <p:txBody>
          <a:bodyPr/>
          <a:lstStyle>
            <a:lvl1pPr>
              <a:buNone/>
              <a:defRPr sz="2000" b="1" cap="all" baseline="0">
                <a:latin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BAAD355A-93F2-494B-9066-743B0A004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5508" y="4130675"/>
            <a:ext cx="2317750" cy="327025"/>
          </a:xfrm>
          <a:prstGeom prst="rect">
            <a:avLst/>
          </a:prstGeom>
        </p:spPr>
        <p:txBody>
          <a:bodyPr/>
          <a:lstStyle>
            <a:lvl1pPr>
              <a:buNone/>
              <a:defRPr sz="2000" b="1" cap="all" baseline="0">
                <a:latin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707A7BC8-BC68-3144-ABDB-DE1DC667E7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225" y="2440678"/>
            <a:ext cx="2745558" cy="3241665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369F7D93-F26F-2147-99EB-9658E94ACC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7767" y="2436061"/>
            <a:ext cx="6527444" cy="823334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  <a:endParaRPr lang="en-US" sz="1100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92459109-41DD-EC46-A34B-0A3B5D33B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37767" y="4621279"/>
            <a:ext cx="2913407" cy="106906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  <a:endParaRPr lang="en-US" sz="110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91216F97-829E-EF47-8208-D89B07499A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8483" y="4622141"/>
            <a:ext cx="2913407" cy="106906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>
              <a:buNone/>
              <a:defRPr/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  <a:endParaRPr lang="en-US" sz="110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A80E997C-1BE9-D14F-B3FE-08198F4DBF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7726016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6">
            <a:extLst>
              <a:ext uri="{FF2B5EF4-FFF2-40B4-BE49-F238E27FC236}">
                <a16:creationId xmlns:a16="http://schemas.microsoft.com/office/drawing/2014/main" id="{00BFB5D5-CD48-A743-AEA5-5AFA3BDC3CE5}"/>
              </a:ext>
            </a:extLst>
          </p:cNvPr>
          <p:cNvSpPr txBox="1"/>
          <p:nvPr userDrawn="1"/>
        </p:nvSpPr>
        <p:spPr>
          <a:xfrm>
            <a:off x="8944866" y="4122928"/>
            <a:ext cx="2514600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BDDB9ADE-D9E3-1746-81C9-A0A53647E34E}"/>
              </a:ext>
            </a:extLst>
          </p:cNvPr>
          <p:cNvSpPr txBox="1"/>
          <p:nvPr userDrawn="1"/>
        </p:nvSpPr>
        <p:spPr>
          <a:xfrm>
            <a:off x="774700" y="4114800"/>
            <a:ext cx="2514600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93861D27-AF2A-954C-8811-DF9726CD9B9F}"/>
              </a:ext>
            </a:extLst>
          </p:cNvPr>
          <p:cNvSpPr txBox="1"/>
          <p:nvPr userDrawn="1"/>
        </p:nvSpPr>
        <p:spPr>
          <a:xfrm>
            <a:off x="3463038" y="4122928"/>
            <a:ext cx="2514600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994FC747-E2BD-A045-A962-694A98D2CBA9}"/>
              </a:ext>
            </a:extLst>
          </p:cNvPr>
          <p:cNvSpPr txBox="1"/>
          <p:nvPr userDrawn="1"/>
        </p:nvSpPr>
        <p:spPr>
          <a:xfrm>
            <a:off x="6203190" y="4122928"/>
            <a:ext cx="2514600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27F7A1-E7CF-EC43-A333-68EAE7D5BA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1369" y="1708150"/>
            <a:ext cx="2461262" cy="2591990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80E84A6-A9D6-C347-BCD3-BF42E661A1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89707" y="1708150"/>
            <a:ext cx="2461262" cy="2591990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34A2CBB-7FF9-EF42-BB6D-F802DA33BA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9859" y="1708150"/>
            <a:ext cx="2461262" cy="2591990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B6B8B59-4694-804B-9903-65FFA4C192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1535" y="1708150"/>
            <a:ext cx="2461262" cy="2591990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C1DFCBF-2E3B-644E-AACE-B1DC25A0EC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89325" y="4557519"/>
            <a:ext cx="1085350" cy="374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DE2319B1-A3B7-A649-BDF9-1FC01C8CF1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7663" y="4557519"/>
            <a:ext cx="1085350" cy="374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DFC766C-2D7A-F34F-9989-3A90A004BC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20863" y="4565646"/>
            <a:ext cx="1085350" cy="374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280BD4AD-A5A5-064A-A9B6-E9D9E99D81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59491" y="4583822"/>
            <a:ext cx="1085350" cy="374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5795548-9E69-9047-8953-A9A936925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124437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BDDB9ADE-D9E3-1746-81C9-A0A53647E34E}"/>
              </a:ext>
            </a:extLst>
          </p:cNvPr>
          <p:cNvSpPr txBox="1"/>
          <p:nvPr userDrawn="1"/>
        </p:nvSpPr>
        <p:spPr>
          <a:xfrm>
            <a:off x="375963" y="4007380"/>
            <a:ext cx="2091752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27F7A1-E7CF-EC43-A333-68EAE7D5BA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158" y="1981200"/>
            <a:ext cx="2047384" cy="2156128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C1DFCBF-2E3B-644E-AACE-B1DC25A0EC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4154" y="4439429"/>
            <a:ext cx="902839" cy="311509"/>
          </a:xfrm>
          <a:prstGeom prst="rect">
            <a:avLst/>
          </a:prstGeom>
        </p:spPr>
        <p:txBody>
          <a:bodyPr wrap="none"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5795548-9E69-9047-8953-A9A936925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F319754C-EF88-9E44-8FB1-C0EE5B210871}"/>
              </a:ext>
            </a:extLst>
          </p:cNvPr>
          <p:cNvSpPr txBox="1"/>
          <p:nvPr userDrawn="1"/>
        </p:nvSpPr>
        <p:spPr>
          <a:xfrm>
            <a:off x="2717380" y="4007380"/>
            <a:ext cx="2091752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29" name="Picture Placeholder 20">
            <a:extLst>
              <a:ext uri="{FF2B5EF4-FFF2-40B4-BE49-F238E27FC236}">
                <a16:creationId xmlns:a16="http://schemas.microsoft.com/office/drawing/2014/main" id="{16C2BA3F-7894-7A43-BF56-8948E64A154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752575" y="1981200"/>
            <a:ext cx="2047384" cy="2156128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D038F3D8-ED21-7C49-8955-FE47044FF4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5571" y="4439429"/>
            <a:ext cx="902839" cy="311509"/>
          </a:xfrm>
          <a:prstGeom prst="rect">
            <a:avLst/>
          </a:prstGeom>
        </p:spPr>
        <p:txBody>
          <a:bodyPr wrap="none"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6" name="object 6">
            <a:extLst>
              <a:ext uri="{FF2B5EF4-FFF2-40B4-BE49-F238E27FC236}">
                <a16:creationId xmlns:a16="http://schemas.microsoft.com/office/drawing/2014/main" id="{226DB7B5-16E9-5D4C-91A8-1D509B3A8CBE}"/>
              </a:ext>
            </a:extLst>
          </p:cNvPr>
          <p:cNvSpPr txBox="1"/>
          <p:nvPr userDrawn="1"/>
        </p:nvSpPr>
        <p:spPr>
          <a:xfrm>
            <a:off x="5058797" y="4007380"/>
            <a:ext cx="2091752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E365101B-78EB-4B4E-A2E9-A86F27B6AA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93992" y="1981200"/>
            <a:ext cx="2047384" cy="2156128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D9F8C2F-4C41-144C-B7AD-31B3347970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76988" y="4439429"/>
            <a:ext cx="902839" cy="311509"/>
          </a:xfrm>
          <a:prstGeom prst="rect">
            <a:avLst/>
          </a:prstGeom>
        </p:spPr>
        <p:txBody>
          <a:bodyPr wrap="none"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5" name="object 6">
            <a:extLst>
              <a:ext uri="{FF2B5EF4-FFF2-40B4-BE49-F238E27FC236}">
                <a16:creationId xmlns:a16="http://schemas.microsoft.com/office/drawing/2014/main" id="{FB1A7207-2209-DF4E-A07A-8517E5606ED5}"/>
              </a:ext>
            </a:extLst>
          </p:cNvPr>
          <p:cNvSpPr txBox="1"/>
          <p:nvPr userDrawn="1"/>
        </p:nvSpPr>
        <p:spPr>
          <a:xfrm>
            <a:off x="7400214" y="4007380"/>
            <a:ext cx="2091752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46" name="Picture Placeholder 20">
            <a:extLst>
              <a:ext uri="{FF2B5EF4-FFF2-40B4-BE49-F238E27FC236}">
                <a16:creationId xmlns:a16="http://schemas.microsoft.com/office/drawing/2014/main" id="{82DBE523-7BE3-BC46-9B81-70382B51D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35409" y="1981200"/>
            <a:ext cx="2047384" cy="2156128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55781488-C31D-F447-9162-E7F362750D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18405" y="4439429"/>
            <a:ext cx="902839" cy="311509"/>
          </a:xfrm>
          <a:prstGeom prst="rect">
            <a:avLst/>
          </a:prstGeom>
        </p:spPr>
        <p:txBody>
          <a:bodyPr wrap="none"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48" name="object 6">
            <a:extLst>
              <a:ext uri="{FF2B5EF4-FFF2-40B4-BE49-F238E27FC236}">
                <a16:creationId xmlns:a16="http://schemas.microsoft.com/office/drawing/2014/main" id="{D5C92C89-F884-0C42-B8DE-34B826E9079F}"/>
              </a:ext>
            </a:extLst>
          </p:cNvPr>
          <p:cNvSpPr txBox="1"/>
          <p:nvPr userDrawn="1"/>
        </p:nvSpPr>
        <p:spPr>
          <a:xfrm>
            <a:off x="9741631" y="4007380"/>
            <a:ext cx="2091752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49" name="Picture Placeholder 20">
            <a:extLst>
              <a:ext uri="{FF2B5EF4-FFF2-40B4-BE49-F238E27FC236}">
                <a16:creationId xmlns:a16="http://schemas.microsoft.com/office/drawing/2014/main" id="{84D7A05E-F5A7-9F48-BB1C-699FEEB4405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776826" y="1981200"/>
            <a:ext cx="2047384" cy="2156128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AD4F77A-D9A1-5D49-93A8-D239CF997C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59822" y="4439429"/>
            <a:ext cx="902839" cy="311509"/>
          </a:xfrm>
          <a:prstGeom prst="rect">
            <a:avLst/>
          </a:prstGeom>
        </p:spPr>
        <p:txBody>
          <a:bodyPr wrap="none"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808710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9">
            <a:extLst>
              <a:ext uri="{FF2B5EF4-FFF2-40B4-BE49-F238E27FC236}">
                <a16:creationId xmlns:a16="http://schemas.microsoft.com/office/drawing/2014/main" id="{FD20CBB2-38E0-CC4D-8EB5-D95B72C51A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35" name="object 5">
            <a:extLst>
              <a:ext uri="{FF2B5EF4-FFF2-40B4-BE49-F238E27FC236}">
                <a16:creationId xmlns:a16="http://schemas.microsoft.com/office/drawing/2014/main" id="{A75CBF0E-E788-684F-A976-3C8D7EA9687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BDDB9ADE-D9E3-1746-81C9-A0A53647E34E}"/>
              </a:ext>
            </a:extLst>
          </p:cNvPr>
          <p:cNvSpPr txBox="1"/>
          <p:nvPr userDrawn="1"/>
        </p:nvSpPr>
        <p:spPr>
          <a:xfrm>
            <a:off x="2192682" y="4114800"/>
            <a:ext cx="2514600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93861D27-AF2A-954C-8811-DF9726CD9B9F}"/>
              </a:ext>
            </a:extLst>
          </p:cNvPr>
          <p:cNvSpPr txBox="1"/>
          <p:nvPr userDrawn="1"/>
        </p:nvSpPr>
        <p:spPr>
          <a:xfrm>
            <a:off x="4881020" y="4122928"/>
            <a:ext cx="2514600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994FC747-E2BD-A045-A962-694A98D2CBA9}"/>
              </a:ext>
            </a:extLst>
          </p:cNvPr>
          <p:cNvSpPr txBox="1"/>
          <p:nvPr userDrawn="1"/>
        </p:nvSpPr>
        <p:spPr>
          <a:xfrm>
            <a:off x="7621172" y="4122928"/>
            <a:ext cx="2514600" cy="12599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 b="0" i="0">
              <a:solidFill>
                <a:schemeClr val="accent2"/>
              </a:solidFill>
              <a:latin typeface="DIN 2014" panose="020B0504020202020204" pitchFamily="34" charset="77"/>
              <a:ea typeface="DIN 2014" panose="020B0504020202020204" pitchFamily="34" charset="77"/>
              <a:cs typeface="Times New Roman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lang="en-US" sz="1400" b="1" spc="-5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  <a:p>
            <a:pPr marR="92710" algn="ctr">
              <a:lnSpc>
                <a:spcPct val="100000"/>
              </a:lnSpc>
            </a:pPr>
            <a:endParaRPr sz="1400" b="1">
              <a:solidFill>
                <a:schemeClr val="accent2"/>
              </a:solidFill>
              <a:latin typeface="DIN 2014 Bold" panose="020B0504020202020204" pitchFamily="34" charset="77"/>
              <a:ea typeface="DIN 2014 Bold" panose="020B0504020202020204" pitchFamily="34" charset="77"/>
              <a:cs typeface="Roboto-Medium"/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A27F7A1-E7CF-EC43-A333-68EAE7D5BA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19351" y="1708150"/>
            <a:ext cx="2461262" cy="2591990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80E84A6-A9D6-C347-BCD3-BF42E661A1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07689" y="1708150"/>
            <a:ext cx="2461262" cy="2591990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8C1DFCBF-2E3B-644E-AACE-B1DC25A0EC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7307" y="4557519"/>
            <a:ext cx="1085350" cy="374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DE2319B1-A3B7-A649-BDF9-1FC01C8CF1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95645" y="4557519"/>
            <a:ext cx="1085350" cy="374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DFC766C-2D7A-F34F-9989-3A90A004BC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38845" y="4565646"/>
            <a:ext cx="1085350" cy="374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5795548-9E69-9047-8953-A9A936925F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34A2CBB-7FF9-EF42-BB6D-F802DA33BA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47841" y="1708150"/>
            <a:ext cx="2461262" cy="2591990"/>
          </a:xfrm>
          <a:custGeom>
            <a:avLst/>
            <a:gdLst>
              <a:gd name="connsiteX0" fmla="*/ 417055 w 2514600"/>
              <a:gd name="connsiteY0" fmla="*/ 0 h 2591990"/>
              <a:gd name="connsiteX1" fmla="*/ 2097545 w 2514600"/>
              <a:gd name="connsiteY1" fmla="*/ 0 h 2591990"/>
              <a:gd name="connsiteX2" fmla="*/ 2179957 w 2514600"/>
              <a:gd name="connsiteY2" fmla="*/ 8308 h 2591990"/>
              <a:gd name="connsiteX3" fmla="*/ 2514600 w 2514600"/>
              <a:gd name="connsiteY3" fmla="*/ 418901 h 2591990"/>
              <a:gd name="connsiteX4" fmla="*/ 2514600 w 2514600"/>
              <a:gd name="connsiteY4" fmla="*/ 2591990 h 2591990"/>
              <a:gd name="connsiteX5" fmla="*/ 0 w 2514600"/>
              <a:gd name="connsiteY5" fmla="*/ 2591990 h 2591990"/>
              <a:gd name="connsiteX6" fmla="*/ 0 w 2514600"/>
              <a:gd name="connsiteY6" fmla="*/ 418901 h 2591990"/>
              <a:gd name="connsiteX7" fmla="*/ 334643 w 2514600"/>
              <a:gd name="connsiteY7" fmla="*/ 8308 h 259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2591990">
                <a:moveTo>
                  <a:pt x="417055" y="0"/>
                </a:moveTo>
                <a:lnTo>
                  <a:pt x="2097545" y="0"/>
                </a:lnTo>
                <a:lnTo>
                  <a:pt x="2179957" y="8308"/>
                </a:lnTo>
                <a:cubicBezTo>
                  <a:pt x="2370937" y="47388"/>
                  <a:pt x="2514600" y="216367"/>
                  <a:pt x="2514600" y="418901"/>
                </a:cubicBezTo>
                <a:lnTo>
                  <a:pt x="2514600" y="2591990"/>
                </a:lnTo>
                <a:lnTo>
                  <a:pt x="0" y="2591990"/>
                </a:lnTo>
                <a:lnTo>
                  <a:pt x="0" y="418901"/>
                </a:lnTo>
                <a:cubicBezTo>
                  <a:pt x="0" y="216367"/>
                  <a:pt x="143663" y="47388"/>
                  <a:pt x="334643" y="83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395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BCFB08-35C6-F84F-8064-34011BD1FB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928" y="2634278"/>
            <a:ext cx="5298144" cy="15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4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BCFB08-35C6-F84F-8064-34011BD1FB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928" y="2634278"/>
            <a:ext cx="5298144" cy="15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4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991AE6D-3121-D441-B12B-8051E11FCE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9336" y="0"/>
            <a:ext cx="7362665" cy="6858000"/>
          </a:xfrm>
          <a:custGeom>
            <a:avLst/>
            <a:gdLst>
              <a:gd name="connsiteX0" fmla="*/ 1781905 w 7362665"/>
              <a:gd name="connsiteY0" fmla="*/ 0 h 6858000"/>
              <a:gd name="connsiteX1" fmla="*/ 7362665 w 7362665"/>
              <a:gd name="connsiteY1" fmla="*/ 0 h 6858000"/>
              <a:gd name="connsiteX2" fmla="*/ 7362665 w 7362665"/>
              <a:gd name="connsiteY2" fmla="*/ 6858000 h 6858000"/>
              <a:gd name="connsiteX3" fmla="*/ 1781905 w 7362665"/>
              <a:gd name="connsiteY3" fmla="*/ 6858000 h 6858000"/>
              <a:gd name="connsiteX4" fmla="*/ 1684925 w 7362665"/>
              <a:gd name="connsiteY4" fmla="*/ 6789062 h 6858000"/>
              <a:gd name="connsiteX5" fmla="*/ 0 w 7362665"/>
              <a:gd name="connsiteY5" fmla="*/ 3429000 h 6858000"/>
              <a:gd name="connsiteX6" fmla="*/ 1684925 w 7362665"/>
              <a:gd name="connsiteY6" fmla="*/ 689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2665" h="6858000">
                <a:moveTo>
                  <a:pt x="1781905" y="0"/>
                </a:moveTo>
                <a:lnTo>
                  <a:pt x="7362665" y="0"/>
                </a:lnTo>
                <a:lnTo>
                  <a:pt x="7362665" y="6858000"/>
                </a:lnTo>
                <a:lnTo>
                  <a:pt x="1781905" y="6858000"/>
                </a:lnTo>
                <a:lnTo>
                  <a:pt x="1684925" y="6789062"/>
                </a:lnTo>
                <a:cubicBezTo>
                  <a:pt x="662072" y="6024404"/>
                  <a:pt x="0" y="4803991"/>
                  <a:pt x="0" y="3429000"/>
                </a:cubicBezTo>
                <a:cubicBezTo>
                  <a:pt x="0" y="2054010"/>
                  <a:pt x="662072" y="833597"/>
                  <a:pt x="1684925" y="689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AB764811-A336-8B4B-8D94-403C21089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01" y="3114811"/>
            <a:ext cx="3306069" cy="628377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0F5876-C3A3-5340-B457-C431557947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3" y="3743325"/>
            <a:ext cx="2699963" cy="4254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cap="all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latin typeface="DIN 2014 Bold" panose="020B0504020202020204" pitchFamily="34" charset="77"/>
                <a:ea typeface="DIN 2014 Bold" panose="020B0504020202020204" pitchFamily="34" charset="77"/>
                <a:cs typeface="Roboto"/>
              </a:rPr>
              <a:t>SUB-HEADER</a:t>
            </a:r>
            <a:endParaRPr lang="en-US" sz="2800" b="1">
              <a:latin typeface="DIN 2014 Bold" panose="020B0504020202020204" pitchFamily="34" charset="77"/>
              <a:ea typeface="DIN 2014 Bold" panose="020B0504020202020204" pitchFamily="34" charset="77"/>
              <a:cs typeface="Roboto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C2A073-7BCF-2341-A987-54BFF551E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13" y="628082"/>
            <a:ext cx="2939139" cy="8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9EE036-9849-1247-9BEC-9C4F00003F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238727" cy="6858000"/>
          </a:xfrm>
          <a:custGeom>
            <a:avLst/>
            <a:gdLst>
              <a:gd name="connsiteX0" fmla="*/ 0 w 7238727"/>
              <a:gd name="connsiteY0" fmla="*/ 0 h 6858000"/>
              <a:gd name="connsiteX1" fmla="*/ 3809727 w 7238727"/>
              <a:gd name="connsiteY1" fmla="*/ 0 h 6858000"/>
              <a:gd name="connsiteX2" fmla="*/ 7238727 w 7238727"/>
              <a:gd name="connsiteY2" fmla="*/ 3429000 h 6858000"/>
              <a:gd name="connsiteX3" fmla="*/ 3809727 w 7238727"/>
              <a:gd name="connsiteY3" fmla="*/ 6858000 h 6858000"/>
              <a:gd name="connsiteX4" fmla="*/ 0 w 723872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8727" h="6858000">
                <a:moveTo>
                  <a:pt x="0" y="0"/>
                </a:moveTo>
                <a:lnTo>
                  <a:pt x="3809727" y="0"/>
                </a:lnTo>
                <a:cubicBezTo>
                  <a:pt x="5703511" y="0"/>
                  <a:pt x="7238727" y="1535216"/>
                  <a:pt x="7238727" y="3429000"/>
                </a:cubicBezTo>
                <a:cubicBezTo>
                  <a:pt x="7238727" y="5322784"/>
                  <a:pt x="5703511" y="6858000"/>
                  <a:pt x="3809727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AB764811-A336-8B4B-8D94-403C21089A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1766" y="3138257"/>
            <a:ext cx="3306069" cy="628377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60F5876-C3A3-5340-B457-C431557947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2078" y="3766771"/>
            <a:ext cx="2699963" cy="4254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all" baseline="0">
                <a:latin typeface="DIN 2014 Bold" panose="020B0504020202020204" pitchFamily="34" charset="77"/>
                <a:ea typeface="DIN 2014 Bold" panose="020B0504020202020204" pitchFamily="34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latin typeface="DIN 2014 Bold" panose="020B0504020202020204" pitchFamily="34" charset="77"/>
                <a:ea typeface="DIN 2014 Bold" panose="020B0504020202020204" pitchFamily="34" charset="77"/>
                <a:cs typeface="Roboto"/>
              </a:rPr>
              <a:t>SUB-HEADER</a:t>
            </a:r>
            <a:endParaRPr lang="en-US" sz="2800" b="1">
              <a:latin typeface="DIN 2014 Bold" panose="020B0504020202020204" pitchFamily="34" charset="77"/>
              <a:ea typeface="DIN 2014 Bold" panose="020B0504020202020204" pitchFamily="34" charset="77"/>
              <a:cs typeface="Roboto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56B88E2-5D38-2448-8F73-D45F81355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966" y="628082"/>
            <a:ext cx="2939139" cy="8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3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20C753D-99FC-BD48-BF3D-A50DD63309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57813" y="541944"/>
            <a:ext cx="6376987" cy="6316057"/>
          </a:xfrm>
          <a:custGeom>
            <a:avLst/>
            <a:gdLst>
              <a:gd name="connsiteX0" fmla="*/ 3188485 w 6376987"/>
              <a:gd name="connsiteY0" fmla="*/ 0 h 6316057"/>
              <a:gd name="connsiteX1" fmla="*/ 6376986 w 6376987"/>
              <a:gd name="connsiteY1" fmla="*/ 3188500 h 6316057"/>
              <a:gd name="connsiteX2" fmla="*/ 6376805 w 6376987"/>
              <a:gd name="connsiteY2" fmla="*/ 3195666 h 6316057"/>
              <a:gd name="connsiteX3" fmla="*/ 6376987 w 6376987"/>
              <a:gd name="connsiteY3" fmla="*/ 3195666 h 6316057"/>
              <a:gd name="connsiteX4" fmla="*/ 6376987 w 6376987"/>
              <a:gd name="connsiteY4" fmla="*/ 6316057 h 6316057"/>
              <a:gd name="connsiteX5" fmla="*/ 0 w 6376987"/>
              <a:gd name="connsiteY5" fmla="*/ 6316057 h 6316057"/>
              <a:gd name="connsiteX6" fmla="*/ 0 w 6376987"/>
              <a:gd name="connsiteY6" fmla="*/ 3195666 h 6316057"/>
              <a:gd name="connsiteX7" fmla="*/ 166 w 6376987"/>
              <a:gd name="connsiteY7" fmla="*/ 3195666 h 6316057"/>
              <a:gd name="connsiteX8" fmla="*/ 0 w 6376987"/>
              <a:gd name="connsiteY8" fmla="*/ 3189129 h 6316057"/>
              <a:gd name="connsiteX9" fmla="*/ 0 w 6376987"/>
              <a:gd name="connsiteY9" fmla="*/ 3187869 h 6316057"/>
              <a:gd name="connsiteX10" fmla="*/ 4133 w 6376987"/>
              <a:gd name="connsiteY10" fmla="*/ 3024421 h 6316057"/>
              <a:gd name="connsiteX11" fmla="*/ 3188485 w 6376987"/>
              <a:gd name="connsiteY11" fmla="*/ 0 h 631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76987" h="6316057">
                <a:moveTo>
                  <a:pt x="3188485" y="0"/>
                </a:moveTo>
                <a:cubicBezTo>
                  <a:pt x="4949445" y="0"/>
                  <a:pt x="6376986" y="1427540"/>
                  <a:pt x="6376986" y="3188500"/>
                </a:cubicBezTo>
                <a:lnTo>
                  <a:pt x="6376805" y="3195666"/>
                </a:lnTo>
                <a:lnTo>
                  <a:pt x="6376987" y="3195666"/>
                </a:lnTo>
                <a:lnTo>
                  <a:pt x="6376987" y="6316057"/>
                </a:lnTo>
                <a:lnTo>
                  <a:pt x="0" y="6316057"/>
                </a:lnTo>
                <a:lnTo>
                  <a:pt x="0" y="3195666"/>
                </a:lnTo>
                <a:lnTo>
                  <a:pt x="166" y="3195666"/>
                </a:lnTo>
                <a:lnTo>
                  <a:pt x="0" y="3189129"/>
                </a:lnTo>
                <a:lnTo>
                  <a:pt x="0" y="3187869"/>
                </a:lnTo>
                <a:lnTo>
                  <a:pt x="4133" y="3024421"/>
                </a:lnTo>
                <a:cubicBezTo>
                  <a:pt x="89531" y="1339713"/>
                  <a:pt x="1482555" y="0"/>
                  <a:pt x="318848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itle 33">
            <a:extLst>
              <a:ext uri="{FF2B5EF4-FFF2-40B4-BE49-F238E27FC236}">
                <a16:creationId xmlns:a16="http://schemas.microsoft.com/office/drawing/2014/main" id="{8704CA97-123A-C34C-A5AA-F13CF126D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509" y="4657001"/>
            <a:ext cx="3306069" cy="628377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DIN 2014 Extra Light" panose="020B0304020202020204" pitchFamily="34" charset="77"/>
                <a:ea typeface="DIN 2014 Extra Light" panose="020B0304020202020204" pitchFamily="34" charset="77"/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D697F8F4-E425-5349-AFC0-A76C1EC32E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821" y="5285515"/>
            <a:ext cx="2699963" cy="42545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cap="all" baseline="0">
                <a:latin typeface="DIN 2014" panose="020B0504020202020204" pitchFamily="34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>
                <a:latin typeface="DIN 2014 Bold" panose="020B0504020202020204" pitchFamily="34" charset="77"/>
                <a:ea typeface="DIN 2014 Bold" panose="020B0504020202020204" pitchFamily="34" charset="77"/>
                <a:cs typeface="Roboto"/>
              </a:rPr>
              <a:t>SUB-HEADER</a:t>
            </a:r>
            <a:endParaRPr lang="en-US" sz="2800" b="1">
              <a:latin typeface="DIN 2014 Bold" panose="020B0504020202020204" pitchFamily="34" charset="77"/>
              <a:ea typeface="DIN 2014 Bold" panose="020B0504020202020204" pitchFamily="34" charset="77"/>
              <a:cs typeface="Roboto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8A95A82-6296-764C-94FC-66138F42A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13" y="628082"/>
            <a:ext cx="2939139" cy="88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6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person, holding, table&#10;&#10;Description automatically generated">
            <a:extLst>
              <a:ext uri="{FF2B5EF4-FFF2-40B4-BE49-F238E27FC236}">
                <a16:creationId xmlns:a16="http://schemas.microsoft.com/office/drawing/2014/main" id="{37B4E745-F528-E947-924B-57324273D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443"/>
          <a:stretch/>
        </p:blipFill>
        <p:spPr>
          <a:xfrm>
            <a:off x="7239001" y="-96673"/>
            <a:ext cx="4953000" cy="7051345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4E6E5344-9610-ED40-BA51-EAD7FB0DFE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340" y="4532376"/>
            <a:ext cx="271081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500" b="0" spc="-5">
                <a:solidFill>
                  <a:schemeClr val="tx1"/>
                </a:solidFill>
                <a:latin typeface="DIN 2014 Extra Light" panose="020B0304020202020204" pitchFamily="34" charset="77"/>
              </a:rPr>
              <a:t>Click to edit Master title style</a:t>
            </a:r>
            <a:endParaRPr sz="6500" b="0">
              <a:solidFill>
                <a:schemeClr val="tx1"/>
              </a:solidFill>
              <a:latin typeface="DIN 2014 Extra Light" panose="020B0304020202020204" pitchFamily="34" charset="77"/>
              <a:ea typeface="DIN 2014 Extra Light" panose="020B0304020202020204" pitchFamily="34" charset="77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0021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57696389-C39F-FB45-AA96-72C42BF12E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4340" y="4532376"/>
            <a:ext cx="271081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500" b="0" spc="-5">
                <a:solidFill>
                  <a:schemeClr val="tx1"/>
                </a:solidFill>
                <a:latin typeface="DIN 2014 Extra Light" panose="020B0304020202020204" pitchFamily="34" charset="77"/>
              </a:rPr>
              <a:t>Click to edit Master title style</a:t>
            </a:r>
            <a:endParaRPr sz="6500" b="0">
              <a:solidFill>
                <a:schemeClr val="tx1"/>
              </a:solidFill>
              <a:latin typeface="DIN 2014 Extra Light" panose="020B0304020202020204" pitchFamily="34" charset="77"/>
              <a:ea typeface="DIN 2014 Extra Light" panose="020B0304020202020204" pitchFamily="34" charset="77"/>
              <a:cs typeface="Roboto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2418C73-7E23-5649-87CB-C46BC51A3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443"/>
          <a:stretch/>
        </p:blipFill>
        <p:spPr>
          <a:xfrm>
            <a:off x="7239000" y="-96674"/>
            <a:ext cx="4952999" cy="70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4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1CAC175F-5E1D-1E49-8A22-4C5F6F2217C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57200" y="540003"/>
            <a:ext cx="2075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Hea</a:t>
            </a:r>
            <a:r>
              <a:rPr b="0" spc="5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de</a:t>
            </a:r>
            <a:r>
              <a:rPr b="0">
                <a:solidFill>
                  <a:schemeClr val="tx1"/>
                </a:solidFill>
                <a:latin typeface="DIN 2014 Extra Light" panose="020B0304020202020204" pitchFamily="34" charset="77"/>
                <a:ea typeface="DIN 2014 Extra Light" panose="020B0304020202020204" pitchFamily="34" charset="77"/>
              </a:rPr>
              <a:t>r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4E604C7-7BB6-4E4D-8C67-5C8FD98994D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31063" y="6176199"/>
            <a:ext cx="233045" cy="17184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>
            <a:lvl1pPr>
              <a:defRPr sz="1100" b="0" i="0"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‹#›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15526B6-6943-EE49-AA43-1632ADFB7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104" y="1425575"/>
            <a:ext cx="8888506" cy="416672"/>
          </a:xfrm>
          <a:prstGeom prst="rect">
            <a:avLst/>
          </a:prstGeom>
        </p:spPr>
        <p:txBody>
          <a:bodyPr/>
          <a:lstStyle>
            <a:lvl1pPr marL="12700" marR="0" indent="-228600" algn="l" defTabSz="914400" rtl="0" eaLnBrk="1" fontAlgn="auto" latinLnBrk="0" hangingPunct="1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all" baseline="0">
                <a:solidFill>
                  <a:schemeClr val="accent2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1pPr>
          </a:lstStyle>
          <a:p>
            <a:pPr lvl="0"/>
            <a:r>
              <a:rPr lang="en-US"/>
              <a:t>CONTENT 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66F34CC-B661-3946-8D46-030B16F136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104" y="1881842"/>
            <a:ext cx="8888413" cy="4106863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aseline="0">
                <a:solidFill>
                  <a:schemeClr val="accent6"/>
                </a:solidFill>
                <a:latin typeface="DIN 2014" panose="020B0504020202020204" pitchFamily="34" charset="77"/>
              </a:defRPr>
            </a:lvl1pPr>
            <a:lvl2pPr>
              <a:defRPr sz="15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2pPr>
            <a:lvl3pPr>
              <a:defRPr sz="14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3pPr>
            <a:lvl4pPr>
              <a:defRPr sz="13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4pPr>
            <a:lvl5pPr>
              <a:defRPr sz="12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5pPr>
            <a:lvl6pPr>
              <a:defRPr sz="11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6pPr>
            <a:lvl7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7pPr>
            <a:lvl8pPr>
              <a:defRPr sz="1000" b="0" i="0">
                <a:solidFill>
                  <a:schemeClr val="accent6"/>
                </a:solidFill>
                <a:latin typeface="DIN 2014" panose="020B0504020202020204" pitchFamily="34" charset="77"/>
                <a:ea typeface="DIN 2014" panose="020B0504020202020204" pitchFamily="34" charset="77"/>
              </a:defRPr>
            </a:lvl8pPr>
            <a:lvl9pPr>
              <a:buFont typeface="Arial" panose="020B0604020202020204" pitchFamily="34" charset="0"/>
              <a:buChar char="•"/>
              <a:defRPr sz="1000" b="0" i="0">
                <a:solidFill>
                  <a:schemeClr val="accent6"/>
                </a:solidFill>
                <a:latin typeface="DIN 2014" panose="020B0504020202020204" pitchFamily="34" charset="77"/>
              </a:defRPr>
            </a:lvl9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Content</a:t>
            </a:r>
          </a:p>
          <a:p>
            <a:pPr lvl="2"/>
            <a:r>
              <a:rPr lang="en-US"/>
              <a:t>Content</a:t>
            </a:r>
          </a:p>
          <a:p>
            <a:pPr lvl="3"/>
            <a:r>
              <a:rPr lang="en-US"/>
              <a:t>Content</a:t>
            </a:r>
          </a:p>
          <a:p>
            <a:pPr lvl="4"/>
            <a:r>
              <a:rPr lang="en-US"/>
              <a:t>Content</a:t>
            </a:r>
          </a:p>
          <a:p>
            <a:pPr lvl="5"/>
            <a:r>
              <a:rPr lang="en-US"/>
              <a:t>Content</a:t>
            </a:r>
          </a:p>
          <a:p>
            <a:pPr lvl="6"/>
            <a:r>
              <a:rPr lang="en-US"/>
              <a:t>Content</a:t>
            </a:r>
          </a:p>
          <a:p>
            <a:pPr lvl="7"/>
            <a:r>
              <a:rPr lang="en-US"/>
              <a:t>Content</a:t>
            </a:r>
          </a:p>
          <a:p>
            <a:pPr lvl="8"/>
            <a:r>
              <a:rPr lang="en-US"/>
              <a:t>Content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09D7362-7BE9-454D-87F1-4FF8F48A0E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86273" y="605714"/>
            <a:ext cx="1091767" cy="392112"/>
          </a:xfrm>
          <a:prstGeom prst="rect">
            <a:avLst/>
          </a:prstGeom>
        </p:spPr>
        <p:txBody>
          <a:bodyPr/>
          <a:lstStyle>
            <a:lvl1pPr marL="0" indent="0" algn="l">
              <a:buFont typeface="+mj-lt"/>
              <a:buNone/>
              <a:defRPr sz="1200" b="0" i="0" cap="all" spc="100" baseline="0">
                <a:solidFill>
                  <a:schemeClr val="accent5"/>
                </a:solidFill>
                <a:latin typeface="IBM Plex Mono Light" panose="020B0409050203000203" pitchFamily="49" charset="77"/>
              </a:defRPr>
            </a:lvl1pPr>
            <a:lvl2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2pPr>
            <a:lvl3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3pPr>
            <a:lvl4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4pPr>
            <a:lvl5pPr indent="0">
              <a:buFont typeface="+mj-lt"/>
              <a:buNone/>
              <a:defRPr sz="1200" cap="all" baseline="0">
                <a:solidFill>
                  <a:schemeClr val="accent5"/>
                </a:solidFill>
                <a:latin typeface="IBM Plex Mono" panose="020B0509050203000203" pitchFamily="49" charset="77"/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92001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19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49" r:id="rId4"/>
    <p:sldLayoutId id="2147483676" r:id="rId5"/>
    <p:sldLayoutId id="2147483650" r:id="rId6"/>
    <p:sldLayoutId id="2147483651" r:id="rId7"/>
    <p:sldLayoutId id="2147483679" r:id="rId8"/>
    <p:sldLayoutId id="2147483652" r:id="rId9"/>
    <p:sldLayoutId id="2147483698" r:id="rId10"/>
    <p:sldLayoutId id="2147483680" r:id="rId11"/>
    <p:sldLayoutId id="2147483653" r:id="rId12"/>
    <p:sldLayoutId id="2147483654" r:id="rId13"/>
    <p:sldLayoutId id="2147483681" r:id="rId14"/>
    <p:sldLayoutId id="2147483655" r:id="rId15"/>
    <p:sldLayoutId id="2147483656" r:id="rId16"/>
    <p:sldLayoutId id="2147483657" r:id="rId17"/>
    <p:sldLayoutId id="2147483677" r:id="rId18"/>
    <p:sldLayoutId id="2147483685" r:id="rId19"/>
    <p:sldLayoutId id="2147483659" r:id="rId20"/>
    <p:sldLayoutId id="2147483692" r:id="rId21"/>
    <p:sldLayoutId id="2147483693" r:id="rId22"/>
    <p:sldLayoutId id="2147483682" r:id="rId23"/>
    <p:sldLayoutId id="2147483683" r:id="rId24"/>
    <p:sldLayoutId id="2147483684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74" r:id="rId31"/>
    <p:sldLayoutId id="2147483691" r:id="rId32"/>
    <p:sldLayoutId id="2147483678" r:id="rId33"/>
    <p:sldLayoutId id="2147483699" r:id="rId34"/>
    <p:sldLayoutId id="2147483675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F48990-B9F7-144A-BE22-914D8A78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0003"/>
            <a:ext cx="10444348" cy="1136208"/>
          </a:xfrm>
        </p:spPr>
        <p:txBody>
          <a:bodyPr/>
          <a:lstStyle/>
          <a:p>
            <a:r>
              <a:rPr lang="en-US" dirty="0">
                <a:latin typeface="DIN 2014 Extra Light" panose="020B0304020202020204" pitchFamily="34" charset="77"/>
                <a:ea typeface="DIN 2014 Extra Light" panose="020B0304020202020204" pitchFamily="34" charset="77"/>
              </a:rPr>
              <a:t>Trouble Shooting Water Pick Up- Squeegee</a:t>
            </a:r>
            <a:endParaRPr lang="en-US" sz="4000" dirty="0">
              <a:latin typeface="DIN 2014 Extra Light" panose="020B0304020202020204" pitchFamily="34" charset="77"/>
              <a:ea typeface="DIN 2014 Extra Light" panose="020B0304020202020204" pitchFamily="34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1185E-374C-A74F-B383-FE72EBC01F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1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67D82C-0E4A-714F-A3C5-E796D2ABC45D}"/>
              </a:ext>
            </a:extLst>
          </p:cNvPr>
          <p:cNvSpPr txBox="1"/>
          <p:nvPr/>
        </p:nvSpPr>
        <p:spPr>
          <a:xfrm>
            <a:off x="320634" y="4261027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DIN 2014 Bold" panose="020B0504020202020204" pitchFamily="34" charset="77"/>
                <a:ea typeface="DIN 2014 Bold" panose="020B0504020202020204" pitchFamily="34" charset="77"/>
              </a:rPr>
              <a:t>Squeegee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5F8535-72D4-914D-AF88-4AFC8BA6164E}"/>
              </a:ext>
            </a:extLst>
          </p:cNvPr>
          <p:cNvSpPr txBox="1"/>
          <p:nvPr/>
        </p:nvSpPr>
        <p:spPr>
          <a:xfrm>
            <a:off x="320634" y="4683639"/>
            <a:ext cx="4352197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Clear any loose debris from squeegee blade. Rinse under hose.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Clean any blockages from vacuum opening.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Check the rear squeegee blade for a good edge end to end. Once this becomes too worn the squeegee assembly will need to be replaced.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Recommended to do this daily</a:t>
            </a:r>
          </a:p>
        </p:txBody>
      </p:sp>
      <p:pic>
        <p:nvPicPr>
          <p:cNvPr id="19" name="Picture 18" descr="A picture containing kazoo&#10;&#10;Description automatically generated">
            <a:extLst>
              <a:ext uri="{FF2B5EF4-FFF2-40B4-BE49-F238E27FC236}">
                <a16:creationId xmlns:a16="http://schemas.microsoft.com/office/drawing/2014/main" id="{0A407C57-B370-070D-7C22-6CC080D8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75" y="4248667"/>
            <a:ext cx="7091277" cy="2272868"/>
          </a:xfrm>
          <a:prstGeom prst="rect">
            <a:avLst/>
          </a:prstGeom>
        </p:spPr>
      </p:pic>
      <p:pic>
        <p:nvPicPr>
          <p:cNvPr id="23" name="Picture 22" descr="A picture containing yellow&#10;&#10;Description automatically generated">
            <a:extLst>
              <a:ext uri="{FF2B5EF4-FFF2-40B4-BE49-F238E27FC236}">
                <a16:creationId xmlns:a16="http://schemas.microsoft.com/office/drawing/2014/main" id="{A6EFC97A-13B5-FF9B-3D03-E091D6472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68" y="1234478"/>
            <a:ext cx="9268880" cy="279140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7705B2-5A3D-0600-AEFD-49AE832267E0}"/>
              </a:ext>
            </a:extLst>
          </p:cNvPr>
          <p:cNvCxnSpPr>
            <a:cxnSpLocks/>
          </p:cNvCxnSpPr>
          <p:nvPr/>
        </p:nvCxnSpPr>
        <p:spPr>
          <a:xfrm flipV="1">
            <a:off x="4453247" y="5296395"/>
            <a:ext cx="3158836" cy="831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17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F48990-B9F7-144A-BE22-914D8A78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0003"/>
            <a:ext cx="11418125" cy="1136208"/>
          </a:xfrm>
        </p:spPr>
        <p:txBody>
          <a:bodyPr/>
          <a:lstStyle/>
          <a:p>
            <a:r>
              <a:rPr lang="en-US" dirty="0">
                <a:latin typeface="DIN 2014 Extra Light" panose="020B0304020202020204" pitchFamily="34" charset="77"/>
                <a:ea typeface="DIN 2014 Extra Light" panose="020B0304020202020204" pitchFamily="34" charset="77"/>
              </a:rPr>
              <a:t>Trouble Shooting Water Pick Up- Recovery tank filter</a:t>
            </a:r>
            <a:endParaRPr lang="en-US" sz="4000" dirty="0">
              <a:latin typeface="DIN 2014 Extra Light" panose="020B0304020202020204" pitchFamily="34" charset="77"/>
              <a:ea typeface="DIN 2014 Extra Light" panose="020B0304020202020204" pitchFamily="34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1185E-374C-A74F-B383-FE72EBC01F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2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67D82C-0E4A-714F-A3C5-E796D2ABC45D}"/>
              </a:ext>
            </a:extLst>
          </p:cNvPr>
          <p:cNvSpPr txBox="1"/>
          <p:nvPr/>
        </p:nvSpPr>
        <p:spPr>
          <a:xfrm>
            <a:off x="614362" y="5129213"/>
            <a:ext cx="3358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DIN 2014 Bold" panose="020B0504020202020204" pitchFamily="34" charset="77"/>
                <a:ea typeface="DIN 2014 Bold" panose="020B0504020202020204" pitchFamily="34" charset="77"/>
              </a:rPr>
              <a:t>Recovery Tank Debris Basket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5F8535-72D4-914D-AF88-4AFC8BA6164E}"/>
              </a:ext>
            </a:extLst>
          </p:cNvPr>
          <p:cNvSpPr txBox="1"/>
          <p:nvPr/>
        </p:nvSpPr>
        <p:spPr>
          <a:xfrm>
            <a:off x="635730" y="5564185"/>
            <a:ext cx="798575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Remove yellow debris basket inside recovery tank. Debris buildup will reduce suction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Remove debris basket by gently twisting off from underneath.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Rinse out debris under sink or with hose.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Recommended to do this daily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2DF51-6AED-9B76-7399-643094A8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100" y="1424461"/>
            <a:ext cx="5582700" cy="3664747"/>
          </a:xfrm>
          <a:prstGeom prst="rect">
            <a:avLst/>
          </a:prstGeom>
        </p:spPr>
      </p:pic>
      <p:pic>
        <p:nvPicPr>
          <p:cNvPr id="6" name="Picture 5" descr="A picture containing indoor, blue, plastic&#10;&#10;Description automatically generated">
            <a:extLst>
              <a:ext uri="{FF2B5EF4-FFF2-40B4-BE49-F238E27FC236}">
                <a16:creationId xmlns:a16="http://schemas.microsoft.com/office/drawing/2014/main" id="{A8F2531D-FDE7-7158-893A-46ED2D5FC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28" y="1410904"/>
            <a:ext cx="4922479" cy="369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6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F48990-B9F7-144A-BE22-914D8A78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0003"/>
            <a:ext cx="10444348" cy="582211"/>
          </a:xfrm>
        </p:spPr>
        <p:txBody>
          <a:bodyPr/>
          <a:lstStyle/>
          <a:p>
            <a:r>
              <a:rPr lang="en-US" dirty="0">
                <a:latin typeface="DIN 2014 Extra Light" panose="020B0304020202020204" pitchFamily="34" charset="77"/>
                <a:ea typeface="DIN 2014 Extra Light" panose="020B0304020202020204" pitchFamily="34" charset="77"/>
              </a:rPr>
              <a:t>Trouble Shooting Water Pick Up- Debris Tray</a:t>
            </a:r>
            <a:endParaRPr lang="en-US" sz="4000" dirty="0">
              <a:latin typeface="DIN 2014 Extra Light" panose="020B0304020202020204" pitchFamily="34" charset="77"/>
              <a:ea typeface="DIN 2014 Extra Light" panose="020B0304020202020204" pitchFamily="34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1185E-374C-A74F-B383-FE72EBC01F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3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67D82C-0E4A-714F-A3C5-E796D2ABC45D}"/>
              </a:ext>
            </a:extLst>
          </p:cNvPr>
          <p:cNvSpPr txBox="1"/>
          <p:nvPr/>
        </p:nvSpPr>
        <p:spPr>
          <a:xfrm>
            <a:off x="614362" y="5129213"/>
            <a:ext cx="1449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DIN 2014 Bold" panose="020B0504020202020204" pitchFamily="34" charset="77"/>
                <a:ea typeface="DIN 2014 Bold" panose="020B0504020202020204" pitchFamily="34" charset="77"/>
              </a:rPr>
              <a:t>Debris Tray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5F8535-72D4-914D-AF88-4AFC8BA6164E}"/>
              </a:ext>
            </a:extLst>
          </p:cNvPr>
          <p:cNvSpPr txBox="1"/>
          <p:nvPr/>
        </p:nvSpPr>
        <p:spPr>
          <a:xfrm>
            <a:off x="635730" y="5564185"/>
            <a:ext cx="798575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Remove yellow debris tray behind brushes.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Clear of any large debris and soil.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Rinse out debris under sink or with hose.</a:t>
            </a:r>
          </a:p>
          <a:p>
            <a:pPr marL="342900" indent="-342900">
              <a:buSzPts val="1100"/>
              <a:buFont typeface="+mj-lt"/>
              <a:buAutoNum type="arabicPeriod"/>
            </a:pPr>
            <a:r>
              <a:rPr lang="en-US" sz="1600" dirty="0">
                <a:solidFill>
                  <a:schemeClr val="accent6"/>
                </a:solidFill>
                <a:latin typeface="DIN 2014"/>
                <a:ea typeface="DIN 2014" panose="020B0504020202020204" pitchFamily="34" charset="77"/>
                <a:cs typeface="Calibri Light"/>
                <a:sym typeface="Open Sans"/>
              </a:rPr>
              <a:t>Recommended to do this daily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3759319-878A-94D2-CEFF-FC70B6573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589" y="1665948"/>
            <a:ext cx="5762585" cy="2769135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D0FAA250-6DAA-9899-87FC-B8789DA7E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77735" y="1355312"/>
            <a:ext cx="4520540" cy="33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2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F48990-B9F7-144A-BE22-914D8A78B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0003"/>
            <a:ext cx="11231030" cy="1136208"/>
          </a:xfrm>
        </p:spPr>
        <p:txBody>
          <a:bodyPr/>
          <a:lstStyle/>
          <a:p>
            <a:r>
              <a:rPr lang="en-US" dirty="0">
                <a:latin typeface="DIN 2014 Extra Light" panose="020B0304020202020204" pitchFamily="34" charset="77"/>
                <a:ea typeface="DIN 2014 Extra Light" panose="020B0304020202020204" pitchFamily="34" charset="77"/>
              </a:rPr>
              <a:t>Trouble Shooting Water Pick Up- Recovery Tank Lid</a:t>
            </a:r>
            <a:endParaRPr lang="en-US" sz="4000" dirty="0">
              <a:latin typeface="DIN 2014 Extra Light" panose="020B0304020202020204" pitchFamily="34" charset="77"/>
              <a:ea typeface="DIN 2014 Extra Light" panose="020B0304020202020204" pitchFamily="34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1185E-374C-A74F-B383-FE72EBC01F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spcBef>
                <a:spcPts val="20"/>
              </a:spcBef>
            </a:pPr>
            <a:fld id="{81D60167-4931-47E6-BA6A-407CBD079E47}" type="slidenum">
              <a:rPr lang="en-US" smtClean="0">
                <a:solidFill>
                  <a:schemeClr val="accent3"/>
                </a:solidFill>
              </a:rPr>
              <a:pPr marL="38100">
                <a:spcBef>
                  <a:spcPts val="20"/>
                </a:spcBef>
              </a:pPr>
              <a:t>4</a:t>
            </a:fld>
            <a:endParaRPr lang="en-US" sz="1100">
              <a:solidFill>
                <a:schemeClr val="accent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67D82C-0E4A-714F-A3C5-E796D2ABC45D}"/>
              </a:ext>
            </a:extLst>
          </p:cNvPr>
          <p:cNvSpPr txBox="1"/>
          <p:nvPr/>
        </p:nvSpPr>
        <p:spPr>
          <a:xfrm>
            <a:off x="3940889" y="5582840"/>
            <a:ext cx="57746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DIN 2014 Bold" panose="020B0504020202020204" pitchFamily="34" charset="77"/>
                <a:ea typeface="DIN 2014 Bold" panose="020B0504020202020204" pitchFamily="34" charset="77"/>
              </a:rPr>
              <a:t>Make sure the black lid is completely closed. The lid snaps into place at two places shown here. If lid is not fully closed, you will lose suction. </a:t>
            </a:r>
          </a:p>
        </p:txBody>
      </p:sp>
      <p:pic>
        <p:nvPicPr>
          <p:cNvPr id="4" name="Picture 3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F7228B39-FE16-7DF3-13E3-9626952F3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381" y="1280518"/>
            <a:ext cx="5310187" cy="398264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7705B2-5A3D-0600-AEFD-49AE832267E0}"/>
              </a:ext>
            </a:extLst>
          </p:cNvPr>
          <p:cNvCxnSpPr>
            <a:cxnSpLocks/>
          </p:cNvCxnSpPr>
          <p:nvPr/>
        </p:nvCxnSpPr>
        <p:spPr>
          <a:xfrm flipV="1">
            <a:off x="6575722" y="2957513"/>
            <a:ext cx="1653878" cy="24849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ACBEEA-6340-CC24-D611-CE9A97CB6AEA}"/>
              </a:ext>
            </a:extLst>
          </p:cNvPr>
          <p:cNvCxnSpPr>
            <a:cxnSpLocks/>
          </p:cNvCxnSpPr>
          <p:nvPr/>
        </p:nvCxnSpPr>
        <p:spPr>
          <a:xfrm flipH="1" flipV="1">
            <a:off x="4900613" y="2957513"/>
            <a:ext cx="1675109" cy="246548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982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E Cobotics">
      <a:dk1>
        <a:srgbClr val="079FD9"/>
      </a:dk1>
      <a:lt1>
        <a:srgbClr val="181918"/>
      </a:lt1>
      <a:dk2>
        <a:srgbClr val="FDFDFD"/>
      </a:dk2>
      <a:lt2>
        <a:srgbClr val="FDFDFD"/>
      </a:lt2>
      <a:accent1>
        <a:srgbClr val="00A0D8"/>
      </a:accent1>
      <a:accent2>
        <a:srgbClr val="92D748"/>
      </a:accent2>
      <a:accent3>
        <a:srgbClr val="B3B1B1"/>
      </a:accent3>
      <a:accent4>
        <a:srgbClr val="FFAC02"/>
      </a:accent4>
      <a:accent5>
        <a:srgbClr val="7E7C7E"/>
      </a:accent5>
      <a:accent6>
        <a:srgbClr val="4B4C4B"/>
      </a:accent6>
      <a:hlink>
        <a:srgbClr val="1A181A"/>
      </a:hlink>
      <a:folHlink>
        <a:srgbClr val="1E274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4783_ICE_MarketingCollateral_PowerpointTemplate_FINAL_111620_NH" id="{DBB7D6C0-A23A-FA4F-AC19-25DC07023A5F}" vid="{1940B37C-365A-5543-B9BD-B4019BD4BB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C15A4A1C901448AF471BDABD09FA7A" ma:contentTypeVersion="17" ma:contentTypeDescription="Een nieuw document maken." ma:contentTypeScope="" ma:versionID="001d858c31402afe7511c0740f02c1d6">
  <xsd:schema xmlns:xsd="http://www.w3.org/2001/XMLSchema" xmlns:xs="http://www.w3.org/2001/XMLSchema" xmlns:p="http://schemas.microsoft.com/office/2006/metadata/properties" xmlns:ns2="f787f218-3af8-4529-aeff-21c8eaaa20f3" xmlns:ns3="3225c28b-327a-4fe5-b433-5eea2be404fc" targetNamespace="http://schemas.microsoft.com/office/2006/metadata/properties" ma:root="true" ma:fieldsID="7a053e74270979d93c2b89246f6ab1cd" ns2:_="" ns3:_="">
    <xsd:import namespace="f787f218-3af8-4529-aeff-21c8eaaa20f3"/>
    <xsd:import namespace="3225c28b-327a-4fe5-b433-5eea2be404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7f218-3af8-4529-aeff-21c8eaaa2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4a67f1c-6bbf-4fee-b4ab-233dd906e2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age" ma:index="24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25c28b-327a-4fe5-b433-5eea2be404f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7f54820-9534-424f-a2ca-5dc7470cf0b3}" ma:internalName="TaxCatchAll" ma:showField="CatchAllData" ma:web="3225c28b-327a-4fe5-b433-5eea2be404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225c28b-327a-4fe5-b433-5eea2be404fc">
      <UserInfo>
        <DisplayName/>
        <AccountId xsi:nil="true"/>
        <AccountType/>
      </UserInfo>
    </SharedWithUsers>
    <MediaLengthInSeconds xmlns="f787f218-3af8-4529-aeff-21c8eaaa20f3" xsi:nil="true"/>
    <lcf76f155ced4ddcb4097134ff3c332f xmlns="f787f218-3af8-4529-aeff-21c8eaaa20f3">
      <Terms xmlns="http://schemas.microsoft.com/office/infopath/2007/PartnerControls"/>
    </lcf76f155ced4ddcb4097134ff3c332f>
    <TaxCatchAll xmlns="3225c28b-327a-4fe5-b433-5eea2be404fc" xsi:nil="true"/>
    <Image xmlns="f787f218-3af8-4529-aeff-21c8eaaa20f3" xsi:nil="true"/>
  </documentManagement>
</p:properties>
</file>

<file path=customXml/itemProps1.xml><?xml version="1.0" encoding="utf-8"?>
<ds:datastoreItem xmlns:ds="http://schemas.openxmlformats.org/officeDocument/2006/customXml" ds:itemID="{EB179DB5-6571-4EAD-B7CE-B385C438D3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B8AF1D-0316-4909-A6BA-BD1BBBC94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87f218-3af8-4529-aeff-21c8eaaa20f3"/>
    <ds:schemaRef ds:uri="3225c28b-327a-4fe5-b433-5eea2be404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BD758C-20A3-40C0-8874-38758EC267F0}">
  <ds:schemaRefs>
    <ds:schemaRef ds:uri="3225c28b-327a-4fe5-b433-5eea2be404fc"/>
    <ds:schemaRef ds:uri="f787f218-3af8-4529-aeff-21c8eaaa20f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1282</TotalTime>
  <Words>189</Words>
  <Application>Microsoft Office PowerPoint</Application>
  <PresentationFormat>Widescreen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DIN 2014</vt:lpstr>
      <vt:lpstr>DIN 2014 Bold</vt:lpstr>
      <vt:lpstr>DIN 2014 Extra Light</vt:lpstr>
      <vt:lpstr>Georgia</vt:lpstr>
      <vt:lpstr>IBM Plex Mono</vt:lpstr>
      <vt:lpstr>IBM Plex Mono Light</vt:lpstr>
      <vt:lpstr>Office Theme</vt:lpstr>
      <vt:lpstr>Trouble Shooting Water Pick Up- Squeegee</vt:lpstr>
      <vt:lpstr>Trouble Shooting Water Pick Up- Recovery tank filter</vt:lpstr>
      <vt:lpstr>Trouble Shooting Water Pick Up- Debris Tray</vt:lpstr>
      <vt:lpstr>Trouble Shooting Water Pick Up- Recovery Tank Lid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Madden</dc:creator>
  <cp:lastModifiedBy>Ryan Atkins</cp:lastModifiedBy>
  <cp:revision>14</cp:revision>
  <dcterms:created xsi:type="dcterms:W3CDTF">2020-11-16T18:49:33Z</dcterms:created>
  <dcterms:modified xsi:type="dcterms:W3CDTF">2023-01-23T15:29:10Z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0x010100C1C15A4A1C901448AF471BDABD09FA7A</vt:lpwstr>
  </property>
  <property fmtid="{D5CDD505-2E9C-101B-9397-08002B2CF9AE}" pid="3" name="Order">
    <vt:lpwstr>1164900.00000000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